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8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Lst>
  <p:sldSz cx="12192000" cy="6858000"/>
  <p:notesSz cx="7023100" cy="9309100"/>
  <p:embeddedFontLst>
    <p:embeddedFont>
      <p:font typeface="Amatic SC" panose="020B0604020202020204" charset="-79"/>
      <p:regular r:id="rId85"/>
      <p:bold r:id="rId86"/>
    </p:embeddedFont>
    <p:embeddedFont>
      <p:font typeface="Calibri" panose="020F0502020204030204" pitchFamily="34" charset="0"/>
      <p:regular r:id="rId87"/>
      <p:bold r:id="rId88"/>
      <p:italic r:id="rId89"/>
      <p:boldItalic r:id="rId90"/>
    </p:embeddedFont>
    <p:embeddedFont>
      <p:font typeface="Lato" panose="020B0604020202020204" charset="0"/>
      <p:regular r:id="rId91"/>
      <p:bold r:id="rId92"/>
      <p:italic r:id="rId93"/>
      <p:boldItalic r:id="rId94"/>
    </p:embeddedFont>
    <p:embeddedFont>
      <p:font typeface="Raleway" panose="020B0604020202020204" charset="0"/>
      <p:regular r:id="rId95"/>
      <p:bold r:id="rId96"/>
      <p:italic r:id="rId97"/>
      <p:boldItalic r:id="rId98"/>
    </p:embeddedFont>
    <p:embeddedFont>
      <p:font typeface="Roboto" panose="020B0604020202020204" charset="0"/>
      <p:regular r:id="rId99"/>
      <p:bold r:id="rId100"/>
      <p:italic r:id="rId101"/>
      <p:boldItalic r:id="rId102"/>
    </p:embeddedFont>
    <p:embeddedFont>
      <p:font typeface="Source Code Pro" panose="020B0604020202020204" charset="0"/>
      <p:regular r:id="rId103"/>
      <p:bold r:id="rId104"/>
    </p:embeddedFont>
    <p:embeddedFont>
      <p:font typeface="Source Sans Pro" panose="020B050303040302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23.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9.fntdata"/><Relationship Id="rId108" Type="http://schemas.openxmlformats.org/officeDocument/2006/relationships/font" Target="fonts/font24.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font" Target="fonts/font4.fntdata"/><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e0a87f89a_0_659:notes"/>
          <p:cNvSpPr>
            <a:spLocks noGrp="1" noRot="1" noChangeAspect="1"/>
          </p:cNvSpPr>
          <p:nvPr>
            <p:ph type="sldImg" idx="2"/>
          </p:nvPr>
        </p:nvSpPr>
        <p:spPr>
          <a:xfrm>
            <a:off x="1170750" y="698175"/>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e0a87f89a_0_659:notes"/>
          <p:cNvSpPr txBox="1">
            <a:spLocks noGrp="1"/>
          </p:cNvSpPr>
          <p:nvPr>
            <p:ph type="body" idx="1"/>
          </p:nvPr>
        </p:nvSpPr>
        <p:spPr>
          <a:xfrm>
            <a:off x="702300" y="4421800"/>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8: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9: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0: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0: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11: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2: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13: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14: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5: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16: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7: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e0a87f89a_0_648:notes"/>
          <p:cNvSpPr>
            <a:spLocks noGrp="1" noRot="1" noChangeAspect="1"/>
          </p:cNvSpPr>
          <p:nvPr>
            <p:ph type="sldImg" idx="2"/>
          </p:nvPr>
        </p:nvSpPr>
        <p:spPr>
          <a:xfrm>
            <a:off x="1170750" y="698175"/>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e0a87f89a_0_648:notes"/>
          <p:cNvSpPr txBox="1">
            <a:spLocks noGrp="1"/>
          </p:cNvSpPr>
          <p:nvPr>
            <p:ph type="body" idx="1"/>
          </p:nvPr>
        </p:nvSpPr>
        <p:spPr>
          <a:xfrm>
            <a:off x="702300" y="4421800"/>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8: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19: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1: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22: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p23: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24: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25: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26: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27: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p28: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29: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0: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0: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e0a87f89a_0_440: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4e0a87f89a_0_440: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e0a87f89a_0_446: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e0a87f89a_0_446: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e0a87f89a_0_451: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4e0a87f89a_0_45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e0a87f89a_0_457: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4e0a87f89a_0_45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e0a87f89a_0_463: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e0a87f89a_0_46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e0a87f89a_0_470: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4e0a87f89a_0_470: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4e0a87f89a_0_477: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4e0a87f89a_0_47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4e0a87f89a_0_485: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4e0a87f89a_0_48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4e0a87f89a_0_492: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4e0a87f89a_0_492: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e0a87f89a_0_499: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4e0a87f89a_0_499: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4e0a87f89a_0_506: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4e0a87f89a_0_506: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e0a87f89a_0_513: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e0a87f89a_0_51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4e0a87f89a_0_518: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4e0a87f89a_0_518: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4e0a87f89a_0_523: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4e0a87f89a_0_52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4e0a87f89a_0_531: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4e0a87f89a_0_53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4e0a87f89a_0_541: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4e0a87f89a_0_54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e0a87f89a_0_548: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4e0a87f89a_0_548: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4e0a87f89a_0_553: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4e0a87f89a_0_55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4e0a87f89a_0_565: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4e0a87f89a_0_56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4e0a87f89a_0_29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g4e0a87f89a_0_293: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4e0a87f89a_0_29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g4e0a87f89a_0_297: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4e0a87f89a_0_30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g4e0a87f89a_0_301: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4e0a87f89a_0_30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g4e0a87f89a_0_305: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4e0a87f89a_0_309: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g4e0a87f89a_0_309: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4e0a87f89a_0_31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4e0a87f89a_0_313: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e0a87f89a_0_31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g4e0a87f89a_0_317: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e0a87f89a_0_32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g4e0a87f89a_0_321: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4: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4e0a87f89a_0_32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4e0a87f89a_0_325: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4e0a87f89a_0_329: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5" name="Google Shape;675;g4e0a87f89a_0_329: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4e0a87f89a_0_33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4e0a87f89a_0_333: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e0a87f89a_0_33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g4e0a87f89a_0_337: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4e0a87f89a_0_34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g4e0a87f89a_0_341: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4e0a87f89a_0_34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4e0a87f89a_0_345: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4e0a87f89a_0_349: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4e0a87f89a_0_349: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4e0a87f89a_0_35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5" name="Google Shape;705;g4e0a87f89a_0_353: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4e0a87f89a_0_35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4e0a87f89a_0_357: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4e0a87f89a_0_36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4e0a87f89a_0_361:notes"/>
          <p:cNvSpPr>
            <a:spLocks noGrp="1" noRot="1" noChangeAspect="1"/>
          </p:cNvSpPr>
          <p:nvPr>
            <p:ph type="sldImg" idx="2"/>
          </p:nvPr>
        </p:nvSpPr>
        <p:spPr>
          <a:xfrm>
            <a:off x="1170747" y="698183"/>
            <a:ext cx="4682400" cy="349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5: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4e0e8d5830_0_5: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4e0e8d5830_0_5: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4e0e8d5830_0_58: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4e0e8d5830_0_58: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4e0e8d5830_0_110: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4e0e8d5830_0_110: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e0e8d5830_0_117: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e0e8d5830_0_11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4e0a87f89a_0_0: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4e0a87f89a_0_0: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Hello Everyone, My name is Emilyn Nguyen, and I am a 3rd Year Biomedical Sciences major, and I plan on pursuing Public Health and Medicine in the near future. I grew up taking visits to Vietnam, and spending months there at a time, so Global initiatives have always really resonated with me. My goals on a broader sense are to combat health disparities, and play a part in creating healthier communities, preventing disease and promoting wellness. On those trips, I lived with my family where my parents had grew up, and learned quickly that there were health disparities that exist. We did small initiatives in Vietnam, like collecting books, and school supplies for kids in my mom’s village, passed out sanitary supplies, taught them how to brush their teeth. </a:t>
            </a:r>
            <a:endParaRPr/>
          </a:p>
          <a:p>
            <a:pPr marL="0" lvl="0" indent="0" algn="l" rtl="0">
              <a:spcBef>
                <a:spcPts val="0"/>
              </a:spcBef>
              <a:spcAft>
                <a:spcPts val="0"/>
              </a:spcAft>
              <a:buNone/>
            </a:pPr>
            <a:endParaRPr/>
          </a:p>
          <a:p>
            <a:pPr marL="0" lvl="0" indent="0" algn="l" rtl="0">
              <a:spcBef>
                <a:spcPts val="0"/>
              </a:spcBef>
              <a:spcAft>
                <a:spcPts val="0"/>
              </a:spcAft>
              <a:buNone/>
            </a:pPr>
            <a:r>
              <a:rPr lang="en-US"/>
              <a:t>When I was asked if I wanted to partake in Global Brigades, there wasn’t a question to it. I spent about two weeks in Honduras, in Manzaragua, and helped open and run a clinic with 20 other students, doctors, community workers, pharmacists, dentists; then we spent three days building a latrine for 3 families.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4e0a87f89a_0_20: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4e0a87f89a_0_20: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I go to talk about our Medical Clinic, we went to survey another village that had a Global Brigades before, and went around to different houses to ask of any illnesses they might have had, and we got to see how much of an impact Global Brigades had -- houses were asked if they had ecostoves, if they continued to burn their trash, and if they had a means of obtaining clean water, Many of them did. These communities had community workers that checked up on these families. </a:t>
            </a:r>
            <a:endParaRPr/>
          </a:p>
          <a:p>
            <a:pPr marL="0" lvl="0" indent="0" algn="l" rtl="0">
              <a:spcBef>
                <a:spcPts val="0"/>
              </a:spcBef>
              <a:spcAft>
                <a:spcPts val="0"/>
              </a:spcAft>
              <a:buNone/>
            </a:pPr>
            <a:endParaRPr/>
          </a:p>
          <a:p>
            <a:pPr marL="0" lvl="0" indent="0" algn="l" rtl="0">
              <a:spcBef>
                <a:spcPts val="0"/>
              </a:spcBef>
              <a:spcAft>
                <a:spcPts val="0"/>
              </a:spcAft>
              <a:buNone/>
            </a:pPr>
            <a:r>
              <a:rPr lang="en-US"/>
              <a:t>Her we saw the holistic approach to Brigades: There were so many different types from Medical Briagdes to Public Helath Brigades, but there are also Engineering Brigades, Buisness Brigades… etc. </a:t>
            </a:r>
            <a:endParaRPr/>
          </a:p>
          <a:p>
            <a:pPr marL="0" lvl="0" indent="0" algn="l" rtl="0">
              <a:spcBef>
                <a:spcPts val="0"/>
              </a:spcBef>
              <a:spcAft>
                <a:spcPts val="0"/>
              </a:spcAft>
              <a:buNone/>
            </a:pPr>
            <a:r>
              <a:rPr lang="en-US"/>
              <a:t>Our trip emphasized that there was so much interconnected to a wellness of a community, and therefore their indivisduals. </a:t>
            </a:r>
            <a:endParaRPr/>
          </a:p>
          <a:p>
            <a:pPr marL="0" lvl="0" indent="0" algn="l" rtl="0">
              <a:spcBef>
                <a:spcPts val="0"/>
              </a:spcBef>
              <a:spcAft>
                <a:spcPts val="0"/>
              </a:spcAft>
              <a:buNone/>
            </a:pPr>
            <a:endParaRPr/>
          </a:p>
          <a:p>
            <a:pPr marL="0" lvl="0" indent="0" algn="l" rtl="0">
              <a:spcBef>
                <a:spcPts val="0"/>
              </a:spcBef>
              <a:spcAft>
                <a:spcPts val="0"/>
              </a:spcAft>
              <a:buNone/>
            </a:pPr>
            <a:r>
              <a:rPr lang="en-US"/>
              <a:t>As in the Medical Clinic, when we rolled up in our truck, it was about a 3 hour commute from our compound. In total we saw about 600 people, in which we would spent the night time inputting data. </a:t>
            </a:r>
            <a:endParaRPr/>
          </a:p>
          <a:p>
            <a:pPr marL="0" lvl="0" indent="0" algn="l" rtl="0">
              <a:spcBef>
                <a:spcPts val="0"/>
              </a:spcBef>
              <a:spcAft>
                <a:spcPts val="0"/>
              </a:spcAft>
              <a:buNone/>
            </a:pPr>
            <a:endParaRPr/>
          </a:p>
          <a:p>
            <a:pPr marL="0" lvl="0" indent="0" algn="l" rtl="0">
              <a:spcBef>
                <a:spcPts val="0"/>
              </a:spcBef>
              <a:spcAft>
                <a:spcPts val="0"/>
              </a:spcAft>
              <a:buNone/>
            </a:pPr>
            <a:r>
              <a:rPr lang="en-US"/>
              <a:t>But at the Medical CLinic...</a:t>
            </a:r>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4e0a87f89a_0_33: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4e0a87f89a_0_33: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There were generally these </a:t>
            </a:r>
            <a:endParaRPr/>
          </a:p>
          <a:p>
            <a:pPr marL="0" lvl="0" indent="0" algn="l" rtl="0">
              <a:spcBef>
                <a:spcPts val="0"/>
              </a:spcBef>
              <a:spcAft>
                <a:spcPts val="0"/>
              </a:spcAft>
              <a:buNone/>
            </a:pPr>
            <a:r>
              <a:rPr lang="en-US"/>
              <a:t>Taken place at a school.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were walls filled with Spanish words, and we probably spent some time trying to learn those too. </a:t>
            </a:r>
            <a:endParaRPr/>
          </a:p>
          <a:p>
            <a:pPr marL="0" lvl="0" indent="0" algn="l" rtl="0">
              <a:spcBef>
                <a:spcPts val="0"/>
              </a:spcBef>
              <a:spcAft>
                <a:spcPts val="0"/>
              </a:spcAft>
              <a:buNone/>
            </a:pPr>
            <a:endParaRPr/>
          </a:p>
          <a:p>
            <a:pPr marL="469900" lvl="0" indent="-311150" algn="l" rtl="0">
              <a:spcBef>
                <a:spcPts val="0"/>
              </a:spcBef>
              <a:spcAft>
                <a:spcPts val="0"/>
              </a:spcAft>
              <a:buSzPts val="1100"/>
              <a:buChar char="-"/>
            </a:pPr>
            <a:r>
              <a:rPr lang="en-US"/>
              <a:t>Doctors Offices which were classrooms, and classroom desks were where we sat with patients. We all split up between these offices, charla (which I’ll explain in a bit), denstists room, gynecology room, and a triage. </a:t>
            </a:r>
            <a:endParaRPr/>
          </a:p>
          <a:p>
            <a:pPr marL="0" lvl="0" indent="0" algn="l" rtl="0">
              <a:spcBef>
                <a:spcPts val="0"/>
              </a:spcBef>
              <a:spcAft>
                <a:spcPts val="0"/>
              </a:spcAft>
              <a:buNone/>
            </a:pPr>
            <a:endParaRPr/>
          </a:p>
          <a:p>
            <a:pPr marL="0" lvl="0" indent="0" algn="l" rtl="0">
              <a:spcBef>
                <a:spcPts val="0"/>
              </a:spcBef>
              <a:spcAft>
                <a:spcPts val="0"/>
              </a:spcAft>
              <a:buNone/>
            </a:pPr>
            <a:r>
              <a:rPr lang="en-US"/>
              <a:t>Triage: this is where patients filtered in. We took general stats of the patient, their name, age, took their height, weight, blood pressure, respiratory weight, blood suagr, before we sent them to the doctors. This was primarily filled by us. </a:t>
            </a:r>
            <a:endParaRPr/>
          </a:p>
          <a:p>
            <a:pPr marL="0" lvl="0" indent="0" algn="l" rtl="0">
              <a:spcBef>
                <a:spcPts val="0"/>
              </a:spcBef>
              <a:spcAft>
                <a:spcPts val="0"/>
              </a:spcAft>
              <a:buNone/>
            </a:pPr>
            <a:endParaRPr/>
          </a:p>
          <a:p>
            <a:pPr marL="0" lvl="0" indent="0" algn="l" rtl="0">
              <a:spcBef>
                <a:spcPts val="0"/>
              </a:spcBef>
              <a:spcAft>
                <a:spcPts val="0"/>
              </a:spcAft>
              <a:buNone/>
            </a:pPr>
            <a:r>
              <a:rPr lang="en-US"/>
              <a:t>Doctors: Primarily where we shadowed, 2 at a time, asked questions, and most of the time, doctors let us take the blood pressure, and in my experience, they asked us questions, and kept us in the loop of what the patients concerns were. </a:t>
            </a:r>
            <a:endParaRPr/>
          </a:p>
          <a:p>
            <a:pPr marL="0" lvl="0" indent="0" algn="l" rtl="0">
              <a:spcBef>
                <a:spcPts val="0"/>
              </a:spcBef>
              <a:spcAft>
                <a:spcPts val="0"/>
              </a:spcAft>
              <a:buNone/>
            </a:pPr>
            <a:r>
              <a:rPr lang="en-US"/>
              <a:t>EVERY patient was given parasitics. </a:t>
            </a:r>
            <a:endParaRPr/>
          </a:p>
          <a:p>
            <a:pPr marL="0" lvl="0" indent="0" algn="l" rtl="0">
              <a:spcBef>
                <a:spcPts val="0"/>
              </a:spcBef>
              <a:spcAft>
                <a:spcPts val="0"/>
              </a:spcAft>
              <a:buNone/>
            </a:pPr>
            <a:r>
              <a:rPr lang="en-US"/>
              <a:t>Denstists: Where I realized I could not to dentistry, but I really enjoyed the aesthetics aspect of it. There were two stations - Extractions, and Fillings. </a:t>
            </a:r>
            <a:endParaRPr/>
          </a:p>
          <a:p>
            <a:pPr marL="0" lvl="0" indent="0" algn="l" rtl="0">
              <a:spcBef>
                <a:spcPts val="0"/>
              </a:spcBef>
              <a:spcAft>
                <a:spcPts val="0"/>
              </a:spcAft>
              <a:buNone/>
            </a:pPr>
            <a:endParaRPr/>
          </a:p>
          <a:p>
            <a:pPr marL="0" lvl="0" indent="0" algn="l" rtl="0">
              <a:spcBef>
                <a:spcPts val="0"/>
              </a:spcBef>
              <a:spcAft>
                <a:spcPts val="0"/>
              </a:spcAft>
              <a:buNone/>
            </a:pPr>
            <a:r>
              <a:rPr lang="en-US"/>
              <a:t>Pharmacy - You did what a Pharm tech does. Everything was in abbreviations on the precription of the chart that went from the triage to There was a Pharmacist to check what went through our basket to make sure that all the right drugs were prescribed. </a:t>
            </a:r>
            <a:endParaRPr/>
          </a:p>
          <a:p>
            <a:pPr marL="0" lvl="0" indent="0" algn="l" rtl="0">
              <a:spcBef>
                <a:spcPts val="0"/>
              </a:spcBef>
              <a:spcAft>
                <a:spcPts val="0"/>
              </a:spcAft>
              <a:buNone/>
            </a:pPr>
            <a:endParaRPr/>
          </a:p>
          <a:p>
            <a:pPr marL="0" lvl="0" indent="0" algn="l" rtl="0">
              <a:spcBef>
                <a:spcPts val="0"/>
              </a:spcBef>
              <a:spcAft>
                <a:spcPts val="0"/>
              </a:spcAft>
              <a:buNone/>
            </a:pPr>
            <a:r>
              <a:rPr lang="en-US"/>
              <a:t>Working through the triage to the doctor consultations to the denstists and pharmacy, I got to see how all aspects of helath were connected. So wokring at the pharmacy, I would take their paper of their diagnosis, and try to gage what they had 5 extractions… it was a PR-N: </a:t>
            </a:r>
            <a:r>
              <a:rPr lang="en-US" sz="1200">
                <a:solidFill>
                  <a:srgbClr val="222222"/>
                </a:solidFill>
                <a:highlight>
                  <a:srgbClr val="FFFFFF"/>
                </a:highlight>
                <a:latin typeface="Roboto"/>
                <a:ea typeface="Roboto"/>
                <a:cs typeface="Roboto"/>
                <a:sym typeface="Roboto"/>
              </a:rPr>
              <a:t>naproxen. </a:t>
            </a:r>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4e0a87f89a_0_47: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4e0a87f89a_0_4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Hoping that Sanitaation and Hygiene leads to better health, because we all know that more of us should floss more often…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4e0a87f89a_0_61: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4e0a87f89a_0_61: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Masons were 15 and knew and could build faster than us. </a:t>
            </a:r>
            <a:endParaRPr/>
          </a:p>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4e0a87f89a_0_77:notes"/>
          <p:cNvSpPr>
            <a:spLocks noGrp="1" noRot="1" noChangeAspect="1"/>
          </p:cNvSpPr>
          <p:nvPr>
            <p:ph type="sldImg" idx="2"/>
          </p:nvPr>
        </p:nvSpPr>
        <p:spPr>
          <a:xfrm>
            <a:off x="390479" y="698183"/>
            <a:ext cx="62427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4e0a87f89a_0_77:notes"/>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Through this trip, I couldn’t wait to help and engage in a global iniatiave, but I came away with so much more. I met so many people, from ____ to the patients, and they all had a story to tell, and there’s so much beauty in each individual, and even greater - in that community.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6: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7:notes"/>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86" name="Google Shape;86;p1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7" name="Google Shape;87;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0" name="Google Shape;90;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3" name="Google Shape;93;p1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94" name="Google Shape;94;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7" name="Google Shape;97;p17"/>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8" name="Google Shape;98;p17"/>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 name="Google Shape;99;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2" name="Google Shape;102;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05" name="Google Shape;105;p19"/>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06" name="Google Shape;106;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09" name="Google Shape;109;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p21"/>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13" name="Google Shape;113;p21"/>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p21"/>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5" name="Google Shape;115;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sp>
        <p:nvSpPr>
          <p:cNvPr id="117" name="Google Shape;117;p22"/>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SzPts val="2400"/>
              <a:buNone/>
              <a:defRPr/>
            </a:lvl1pPr>
          </a:lstStyle>
          <a:p>
            <a:endParaRPr/>
          </a:p>
        </p:txBody>
      </p:sp>
      <p:sp>
        <p:nvSpPr>
          <p:cNvPr id="118" name="Google Shape;118;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9"/>
        <p:cNvGrpSpPr/>
        <p:nvPr/>
      </p:nvGrpSpPr>
      <p:grpSpPr>
        <a:xfrm>
          <a:off x="0" y="0"/>
          <a:ext cx="0" cy="0"/>
          <a:chOff x="0" y="0"/>
          <a:chExt cx="0" cy="0"/>
        </a:xfrm>
      </p:grpSpPr>
      <p:sp>
        <p:nvSpPr>
          <p:cNvPr id="120" name="Google Shape;120;p23"/>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21" name="Google Shape;121;p23"/>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122" name="Google Shape;122;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29"/>
        <p:cNvGrpSpPr/>
        <p:nvPr/>
      </p:nvGrpSpPr>
      <p:grpSpPr>
        <a:xfrm>
          <a:off x="0" y="0"/>
          <a:ext cx="0" cy="0"/>
          <a:chOff x="0" y="0"/>
          <a:chExt cx="0" cy="0"/>
        </a:xfrm>
      </p:grpSpPr>
      <p:sp>
        <p:nvSpPr>
          <p:cNvPr id="130" name="Google Shape;130;p26"/>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1" name="Google Shape;131;p26"/>
          <p:cNvGrpSpPr/>
          <p:nvPr/>
        </p:nvGrpSpPr>
        <p:grpSpPr>
          <a:xfrm>
            <a:off x="1107036" y="1588427"/>
            <a:ext cx="994316" cy="61102"/>
            <a:chOff x="4580561" y="2589004"/>
            <a:chExt cx="1064464" cy="25200"/>
          </a:xfrm>
        </p:grpSpPr>
        <p:sp>
          <p:nvSpPr>
            <p:cNvPr id="132" name="Google Shape;132;p2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2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34" name="Google Shape;134;p26"/>
          <p:cNvSpPr txBox="1">
            <a:spLocks noGrp="1"/>
          </p:cNvSpPr>
          <p:nvPr>
            <p:ph type="ctrTitle"/>
          </p:nvPr>
        </p:nvSpPr>
        <p:spPr>
          <a:xfrm>
            <a:off x="972600" y="1763267"/>
            <a:ext cx="10250700" cy="22197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5600"/>
              <a:buNone/>
              <a:defRPr sz="5600">
                <a:solidFill>
                  <a:schemeClr val="dk2"/>
                </a:solidFill>
              </a:defRPr>
            </a:lvl1pPr>
            <a:lvl2pPr lvl="1" rtl="0">
              <a:spcBef>
                <a:spcPts val="0"/>
              </a:spcBef>
              <a:spcAft>
                <a:spcPts val="0"/>
              </a:spcAft>
              <a:buClr>
                <a:schemeClr val="dk2"/>
              </a:buClr>
              <a:buSzPts val="5600"/>
              <a:buNone/>
              <a:defRPr sz="5600">
                <a:solidFill>
                  <a:schemeClr val="dk2"/>
                </a:solidFill>
              </a:defRPr>
            </a:lvl2pPr>
            <a:lvl3pPr lvl="2" rtl="0">
              <a:spcBef>
                <a:spcPts val="0"/>
              </a:spcBef>
              <a:spcAft>
                <a:spcPts val="0"/>
              </a:spcAft>
              <a:buClr>
                <a:schemeClr val="dk2"/>
              </a:buClr>
              <a:buSzPts val="5600"/>
              <a:buNone/>
              <a:defRPr sz="5600">
                <a:solidFill>
                  <a:schemeClr val="dk2"/>
                </a:solidFill>
              </a:defRPr>
            </a:lvl3pPr>
            <a:lvl4pPr lvl="3" rtl="0">
              <a:spcBef>
                <a:spcPts val="0"/>
              </a:spcBef>
              <a:spcAft>
                <a:spcPts val="0"/>
              </a:spcAft>
              <a:buClr>
                <a:schemeClr val="dk2"/>
              </a:buClr>
              <a:buSzPts val="5600"/>
              <a:buNone/>
              <a:defRPr sz="5600">
                <a:solidFill>
                  <a:schemeClr val="dk2"/>
                </a:solidFill>
              </a:defRPr>
            </a:lvl4pPr>
            <a:lvl5pPr lvl="4" rtl="0">
              <a:spcBef>
                <a:spcPts val="0"/>
              </a:spcBef>
              <a:spcAft>
                <a:spcPts val="0"/>
              </a:spcAft>
              <a:buClr>
                <a:schemeClr val="dk2"/>
              </a:buClr>
              <a:buSzPts val="5600"/>
              <a:buNone/>
              <a:defRPr sz="5600">
                <a:solidFill>
                  <a:schemeClr val="dk2"/>
                </a:solidFill>
              </a:defRPr>
            </a:lvl5pPr>
            <a:lvl6pPr lvl="5" rtl="0">
              <a:spcBef>
                <a:spcPts val="0"/>
              </a:spcBef>
              <a:spcAft>
                <a:spcPts val="0"/>
              </a:spcAft>
              <a:buClr>
                <a:schemeClr val="dk2"/>
              </a:buClr>
              <a:buSzPts val="5600"/>
              <a:buNone/>
              <a:defRPr sz="5600">
                <a:solidFill>
                  <a:schemeClr val="dk2"/>
                </a:solidFill>
              </a:defRPr>
            </a:lvl6pPr>
            <a:lvl7pPr lvl="6" rtl="0">
              <a:spcBef>
                <a:spcPts val="0"/>
              </a:spcBef>
              <a:spcAft>
                <a:spcPts val="0"/>
              </a:spcAft>
              <a:buClr>
                <a:schemeClr val="dk2"/>
              </a:buClr>
              <a:buSzPts val="5600"/>
              <a:buNone/>
              <a:defRPr sz="5600">
                <a:solidFill>
                  <a:schemeClr val="dk2"/>
                </a:solidFill>
              </a:defRPr>
            </a:lvl7pPr>
            <a:lvl8pPr lvl="7" rtl="0">
              <a:spcBef>
                <a:spcPts val="0"/>
              </a:spcBef>
              <a:spcAft>
                <a:spcPts val="0"/>
              </a:spcAft>
              <a:buClr>
                <a:schemeClr val="dk2"/>
              </a:buClr>
              <a:buSzPts val="5600"/>
              <a:buNone/>
              <a:defRPr sz="5600">
                <a:solidFill>
                  <a:schemeClr val="dk2"/>
                </a:solidFill>
              </a:defRPr>
            </a:lvl8pPr>
            <a:lvl9pPr lvl="8" rtl="0">
              <a:spcBef>
                <a:spcPts val="0"/>
              </a:spcBef>
              <a:spcAft>
                <a:spcPts val="0"/>
              </a:spcAft>
              <a:buClr>
                <a:schemeClr val="dk2"/>
              </a:buClr>
              <a:buSzPts val="5600"/>
              <a:buNone/>
              <a:defRPr sz="5600">
                <a:solidFill>
                  <a:schemeClr val="dk2"/>
                </a:solidFill>
              </a:defRPr>
            </a:lvl9pPr>
          </a:lstStyle>
          <a:p>
            <a:endParaRPr/>
          </a:p>
        </p:txBody>
      </p:sp>
      <p:sp>
        <p:nvSpPr>
          <p:cNvPr id="135" name="Google Shape;135;p26"/>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36" name="Google Shape;136;p26"/>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7"/>
        <p:cNvGrpSpPr/>
        <p:nvPr/>
      </p:nvGrpSpPr>
      <p:grpSpPr>
        <a:xfrm>
          <a:off x="0" y="0"/>
          <a:ext cx="0" cy="0"/>
          <a:chOff x="0" y="0"/>
          <a:chExt cx="0" cy="0"/>
        </a:xfrm>
      </p:grpSpPr>
      <p:grpSp>
        <p:nvGrpSpPr>
          <p:cNvPr id="138" name="Google Shape;138;p27"/>
          <p:cNvGrpSpPr/>
          <p:nvPr/>
        </p:nvGrpSpPr>
        <p:grpSpPr>
          <a:xfrm>
            <a:off x="1107036" y="1588427"/>
            <a:ext cx="994316" cy="61102"/>
            <a:chOff x="4580561" y="2589004"/>
            <a:chExt cx="1064464" cy="25200"/>
          </a:xfrm>
        </p:grpSpPr>
        <p:sp>
          <p:nvSpPr>
            <p:cNvPr id="139" name="Google Shape;139;p27"/>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p27"/>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1" name="Google Shape;141;p27"/>
          <p:cNvSpPr txBox="1">
            <a:spLocks noGrp="1"/>
          </p:cNvSpPr>
          <p:nvPr>
            <p:ph type="title"/>
          </p:nvPr>
        </p:nvSpPr>
        <p:spPr>
          <a:xfrm>
            <a:off x="972600" y="1763267"/>
            <a:ext cx="10251300" cy="2024700"/>
          </a:xfrm>
          <a:prstGeom prst="rect">
            <a:avLst/>
          </a:prstGeom>
        </p:spPr>
        <p:txBody>
          <a:bodyPr spcFirstLastPara="1" wrap="square" lIns="121900" tIns="121900" rIns="121900" bIns="121900"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2" name="Google Shape;142;p27"/>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28"/>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45" name="Google Shape;145;p28"/>
          <p:cNvGrpSpPr/>
          <p:nvPr/>
        </p:nvGrpSpPr>
        <p:grpSpPr>
          <a:xfrm>
            <a:off x="1107036" y="1588427"/>
            <a:ext cx="994316" cy="61102"/>
            <a:chOff x="4580561" y="2589004"/>
            <a:chExt cx="1064464" cy="25200"/>
          </a:xfrm>
        </p:grpSpPr>
        <p:sp>
          <p:nvSpPr>
            <p:cNvPr id="146" name="Google Shape;146;p28"/>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p28"/>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8" name="Google Shape;148;p28"/>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endParaRPr/>
          </a:p>
        </p:txBody>
      </p:sp>
      <p:sp>
        <p:nvSpPr>
          <p:cNvPr id="149" name="Google Shape;149;p28"/>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lstStyle>
            <a:lvl1pPr marL="457200" lvl="0" indent="-336550" rtl="0">
              <a:spcBef>
                <a:spcPts val="0"/>
              </a:spcBef>
              <a:spcAft>
                <a:spcPts val="0"/>
              </a:spcAft>
              <a:buSzPts val="1700"/>
              <a:buChar char="●"/>
              <a:defRPr/>
            </a:lvl1pPr>
            <a:lvl2pPr marL="914400" lvl="1" indent="-323850" rtl="0">
              <a:spcBef>
                <a:spcPts val="2100"/>
              </a:spcBef>
              <a:spcAft>
                <a:spcPts val="0"/>
              </a:spcAft>
              <a:buSzPts val="1500"/>
              <a:buChar char="○"/>
              <a:defRPr/>
            </a:lvl2pPr>
            <a:lvl3pPr marL="1371600" lvl="2" indent="-323850" rtl="0">
              <a:spcBef>
                <a:spcPts val="2100"/>
              </a:spcBef>
              <a:spcAft>
                <a:spcPts val="0"/>
              </a:spcAft>
              <a:buSzPts val="1500"/>
              <a:buChar char="■"/>
              <a:defRPr/>
            </a:lvl3pPr>
            <a:lvl4pPr marL="1828800" lvl="3" indent="-323850" rtl="0">
              <a:spcBef>
                <a:spcPts val="2100"/>
              </a:spcBef>
              <a:spcAft>
                <a:spcPts val="0"/>
              </a:spcAft>
              <a:buSzPts val="1500"/>
              <a:buChar char="●"/>
              <a:defRPr/>
            </a:lvl4pPr>
            <a:lvl5pPr marL="2286000" lvl="4" indent="-323850" rtl="0">
              <a:spcBef>
                <a:spcPts val="2100"/>
              </a:spcBef>
              <a:spcAft>
                <a:spcPts val="0"/>
              </a:spcAft>
              <a:buSzPts val="1500"/>
              <a:buChar char="○"/>
              <a:defRPr/>
            </a:lvl5pPr>
            <a:lvl6pPr marL="2743200" lvl="5" indent="-323850" rtl="0">
              <a:spcBef>
                <a:spcPts val="2100"/>
              </a:spcBef>
              <a:spcAft>
                <a:spcPts val="0"/>
              </a:spcAft>
              <a:buSzPts val="1500"/>
              <a:buChar char="■"/>
              <a:defRPr/>
            </a:lvl6pPr>
            <a:lvl7pPr marL="3200400" lvl="6" indent="-323850" rtl="0">
              <a:spcBef>
                <a:spcPts val="2100"/>
              </a:spcBef>
              <a:spcAft>
                <a:spcPts val="0"/>
              </a:spcAft>
              <a:buSzPts val="1500"/>
              <a:buChar char="●"/>
              <a:defRPr/>
            </a:lvl7pPr>
            <a:lvl8pPr marL="3657600" lvl="7" indent="-323850" rtl="0">
              <a:spcBef>
                <a:spcPts val="2100"/>
              </a:spcBef>
              <a:spcAft>
                <a:spcPts val="0"/>
              </a:spcAft>
              <a:buSzPts val="1500"/>
              <a:buChar char="○"/>
              <a:defRPr/>
            </a:lvl8pPr>
            <a:lvl9pPr marL="4114800" lvl="8" indent="-323850" rtl="0">
              <a:spcBef>
                <a:spcPts val="2100"/>
              </a:spcBef>
              <a:spcAft>
                <a:spcPts val="2100"/>
              </a:spcAft>
              <a:buSzPts val="1500"/>
              <a:buChar char="■"/>
              <a:defRPr/>
            </a:lvl9pPr>
          </a:lstStyle>
          <a:p>
            <a:endParaRPr/>
          </a:p>
        </p:txBody>
      </p:sp>
      <p:sp>
        <p:nvSpPr>
          <p:cNvPr id="150" name="Google Shape;150;p2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1"/>
        <p:cNvGrpSpPr/>
        <p:nvPr/>
      </p:nvGrpSpPr>
      <p:grpSpPr>
        <a:xfrm>
          <a:off x="0" y="0"/>
          <a:ext cx="0" cy="0"/>
          <a:chOff x="0" y="0"/>
          <a:chExt cx="0" cy="0"/>
        </a:xfrm>
      </p:grpSpPr>
      <p:sp>
        <p:nvSpPr>
          <p:cNvPr id="152" name="Google Shape;152;p29"/>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3" name="Google Shape;153;p29"/>
          <p:cNvGrpSpPr/>
          <p:nvPr/>
        </p:nvGrpSpPr>
        <p:grpSpPr>
          <a:xfrm>
            <a:off x="1107036" y="1588427"/>
            <a:ext cx="994316" cy="61102"/>
            <a:chOff x="4580561" y="2589004"/>
            <a:chExt cx="1064464" cy="25200"/>
          </a:xfrm>
        </p:grpSpPr>
        <p:sp>
          <p:nvSpPr>
            <p:cNvPr id="154" name="Google Shape;154;p29"/>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p29"/>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56" name="Google Shape;156;p29"/>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endParaRPr/>
          </a:p>
        </p:txBody>
      </p:sp>
      <p:sp>
        <p:nvSpPr>
          <p:cNvPr id="157" name="Google Shape;157;p29"/>
          <p:cNvSpPr txBox="1">
            <a:spLocks noGrp="1"/>
          </p:cNvSpPr>
          <p:nvPr>
            <p:ph type="body" idx="1"/>
          </p:nvPr>
        </p:nvSpPr>
        <p:spPr>
          <a:xfrm>
            <a:off x="972434" y="2771833"/>
            <a:ext cx="5032500" cy="3014700"/>
          </a:xfrm>
          <a:prstGeom prst="rect">
            <a:avLst/>
          </a:prstGeom>
        </p:spPr>
        <p:txBody>
          <a:bodyPr spcFirstLastPara="1" wrap="square" lIns="121900" tIns="121900" rIns="121900" bIns="121900" anchor="t" anchorCtr="0"/>
          <a:lstStyle>
            <a:lvl1pPr marL="457200" lvl="0" indent="-336550" rtl="0">
              <a:spcBef>
                <a:spcPts val="0"/>
              </a:spcBef>
              <a:spcAft>
                <a:spcPts val="0"/>
              </a:spcAft>
              <a:buSzPts val="1700"/>
              <a:buChar char="●"/>
              <a:defRPr/>
            </a:lvl1pPr>
            <a:lvl2pPr marL="914400" lvl="1" indent="-323850" rtl="0">
              <a:spcBef>
                <a:spcPts val="2100"/>
              </a:spcBef>
              <a:spcAft>
                <a:spcPts val="0"/>
              </a:spcAft>
              <a:buSzPts val="1500"/>
              <a:buChar char="○"/>
              <a:defRPr/>
            </a:lvl2pPr>
            <a:lvl3pPr marL="1371600" lvl="2" indent="-323850" rtl="0">
              <a:spcBef>
                <a:spcPts val="2100"/>
              </a:spcBef>
              <a:spcAft>
                <a:spcPts val="0"/>
              </a:spcAft>
              <a:buSzPts val="1500"/>
              <a:buChar char="■"/>
              <a:defRPr/>
            </a:lvl3pPr>
            <a:lvl4pPr marL="1828800" lvl="3" indent="-323850" rtl="0">
              <a:spcBef>
                <a:spcPts val="2100"/>
              </a:spcBef>
              <a:spcAft>
                <a:spcPts val="0"/>
              </a:spcAft>
              <a:buSzPts val="1500"/>
              <a:buChar char="●"/>
              <a:defRPr/>
            </a:lvl4pPr>
            <a:lvl5pPr marL="2286000" lvl="4" indent="-323850" rtl="0">
              <a:spcBef>
                <a:spcPts val="2100"/>
              </a:spcBef>
              <a:spcAft>
                <a:spcPts val="0"/>
              </a:spcAft>
              <a:buSzPts val="1500"/>
              <a:buChar char="○"/>
              <a:defRPr/>
            </a:lvl5pPr>
            <a:lvl6pPr marL="2743200" lvl="5" indent="-323850" rtl="0">
              <a:spcBef>
                <a:spcPts val="2100"/>
              </a:spcBef>
              <a:spcAft>
                <a:spcPts val="0"/>
              </a:spcAft>
              <a:buSzPts val="1500"/>
              <a:buChar char="■"/>
              <a:defRPr/>
            </a:lvl6pPr>
            <a:lvl7pPr marL="3200400" lvl="6" indent="-323850" rtl="0">
              <a:spcBef>
                <a:spcPts val="2100"/>
              </a:spcBef>
              <a:spcAft>
                <a:spcPts val="0"/>
              </a:spcAft>
              <a:buSzPts val="1500"/>
              <a:buChar char="●"/>
              <a:defRPr/>
            </a:lvl7pPr>
            <a:lvl8pPr marL="3657600" lvl="7" indent="-323850" rtl="0">
              <a:spcBef>
                <a:spcPts val="2100"/>
              </a:spcBef>
              <a:spcAft>
                <a:spcPts val="0"/>
              </a:spcAft>
              <a:buSzPts val="1500"/>
              <a:buChar char="○"/>
              <a:defRPr/>
            </a:lvl8pPr>
            <a:lvl9pPr marL="4114800" lvl="8" indent="-323850" rtl="0">
              <a:spcBef>
                <a:spcPts val="2100"/>
              </a:spcBef>
              <a:spcAft>
                <a:spcPts val="2100"/>
              </a:spcAft>
              <a:buSzPts val="1500"/>
              <a:buChar char="■"/>
              <a:defRPr/>
            </a:lvl9pPr>
          </a:lstStyle>
          <a:p>
            <a:endParaRPr/>
          </a:p>
        </p:txBody>
      </p:sp>
      <p:sp>
        <p:nvSpPr>
          <p:cNvPr id="158" name="Google Shape;158;p29"/>
          <p:cNvSpPr txBox="1">
            <a:spLocks noGrp="1"/>
          </p:cNvSpPr>
          <p:nvPr>
            <p:ph type="body" idx="2"/>
          </p:nvPr>
        </p:nvSpPr>
        <p:spPr>
          <a:xfrm>
            <a:off x="6191471" y="2771833"/>
            <a:ext cx="5032500" cy="3014700"/>
          </a:xfrm>
          <a:prstGeom prst="rect">
            <a:avLst/>
          </a:prstGeom>
        </p:spPr>
        <p:txBody>
          <a:bodyPr spcFirstLastPara="1" wrap="square" lIns="121900" tIns="121900" rIns="121900" bIns="121900" anchor="t" anchorCtr="0"/>
          <a:lstStyle>
            <a:lvl1pPr marL="457200" lvl="0" indent="-336550" rtl="0">
              <a:spcBef>
                <a:spcPts val="0"/>
              </a:spcBef>
              <a:spcAft>
                <a:spcPts val="0"/>
              </a:spcAft>
              <a:buSzPts val="1700"/>
              <a:buChar char="●"/>
              <a:defRPr/>
            </a:lvl1pPr>
            <a:lvl2pPr marL="914400" lvl="1" indent="-323850" rtl="0">
              <a:spcBef>
                <a:spcPts val="2100"/>
              </a:spcBef>
              <a:spcAft>
                <a:spcPts val="0"/>
              </a:spcAft>
              <a:buSzPts val="1500"/>
              <a:buChar char="○"/>
              <a:defRPr/>
            </a:lvl2pPr>
            <a:lvl3pPr marL="1371600" lvl="2" indent="-323850" rtl="0">
              <a:spcBef>
                <a:spcPts val="2100"/>
              </a:spcBef>
              <a:spcAft>
                <a:spcPts val="0"/>
              </a:spcAft>
              <a:buSzPts val="1500"/>
              <a:buChar char="■"/>
              <a:defRPr/>
            </a:lvl3pPr>
            <a:lvl4pPr marL="1828800" lvl="3" indent="-323850" rtl="0">
              <a:spcBef>
                <a:spcPts val="2100"/>
              </a:spcBef>
              <a:spcAft>
                <a:spcPts val="0"/>
              </a:spcAft>
              <a:buSzPts val="1500"/>
              <a:buChar char="●"/>
              <a:defRPr/>
            </a:lvl4pPr>
            <a:lvl5pPr marL="2286000" lvl="4" indent="-323850" rtl="0">
              <a:spcBef>
                <a:spcPts val="2100"/>
              </a:spcBef>
              <a:spcAft>
                <a:spcPts val="0"/>
              </a:spcAft>
              <a:buSzPts val="1500"/>
              <a:buChar char="○"/>
              <a:defRPr/>
            </a:lvl5pPr>
            <a:lvl6pPr marL="2743200" lvl="5" indent="-323850" rtl="0">
              <a:spcBef>
                <a:spcPts val="2100"/>
              </a:spcBef>
              <a:spcAft>
                <a:spcPts val="0"/>
              </a:spcAft>
              <a:buSzPts val="1500"/>
              <a:buChar char="■"/>
              <a:defRPr/>
            </a:lvl6pPr>
            <a:lvl7pPr marL="3200400" lvl="6" indent="-323850" rtl="0">
              <a:spcBef>
                <a:spcPts val="2100"/>
              </a:spcBef>
              <a:spcAft>
                <a:spcPts val="0"/>
              </a:spcAft>
              <a:buSzPts val="1500"/>
              <a:buChar char="●"/>
              <a:defRPr/>
            </a:lvl7pPr>
            <a:lvl8pPr marL="3657600" lvl="7" indent="-323850" rtl="0">
              <a:spcBef>
                <a:spcPts val="2100"/>
              </a:spcBef>
              <a:spcAft>
                <a:spcPts val="0"/>
              </a:spcAft>
              <a:buSzPts val="1500"/>
              <a:buChar char="○"/>
              <a:defRPr/>
            </a:lvl8pPr>
            <a:lvl9pPr marL="4114800" lvl="8" indent="-323850" rtl="0">
              <a:spcBef>
                <a:spcPts val="2100"/>
              </a:spcBef>
              <a:spcAft>
                <a:spcPts val="2100"/>
              </a:spcAft>
              <a:buSzPts val="1500"/>
              <a:buChar char="■"/>
              <a:defRPr/>
            </a:lvl9pPr>
          </a:lstStyle>
          <a:p>
            <a:endParaRPr/>
          </a:p>
        </p:txBody>
      </p:sp>
      <p:sp>
        <p:nvSpPr>
          <p:cNvPr id="159" name="Google Shape;159;p29"/>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30"/>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2" name="Google Shape;162;p30"/>
          <p:cNvGrpSpPr/>
          <p:nvPr/>
        </p:nvGrpSpPr>
        <p:grpSpPr>
          <a:xfrm>
            <a:off x="1107036" y="1588427"/>
            <a:ext cx="994316" cy="61102"/>
            <a:chOff x="4580561" y="2589004"/>
            <a:chExt cx="1064464" cy="25200"/>
          </a:xfrm>
        </p:grpSpPr>
        <p:sp>
          <p:nvSpPr>
            <p:cNvPr id="163" name="Google Shape;163;p30"/>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p30"/>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5" name="Google Shape;165;p30"/>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endParaRPr/>
          </a:p>
        </p:txBody>
      </p:sp>
      <p:sp>
        <p:nvSpPr>
          <p:cNvPr id="166" name="Google Shape;166;p30"/>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7"/>
        <p:cNvGrpSpPr/>
        <p:nvPr/>
      </p:nvGrpSpPr>
      <p:grpSpPr>
        <a:xfrm>
          <a:off x="0" y="0"/>
          <a:ext cx="0" cy="0"/>
          <a:chOff x="0" y="0"/>
          <a:chExt cx="0" cy="0"/>
        </a:xfrm>
      </p:grpSpPr>
      <p:sp>
        <p:nvSpPr>
          <p:cNvPr id="168" name="Google Shape;168;p31"/>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9" name="Google Shape;169;p31"/>
          <p:cNvGrpSpPr/>
          <p:nvPr/>
        </p:nvGrpSpPr>
        <p:grpSpPr>
          <a:xfrm>
            <a:off x="1107036" y="1588427"/>
            <a:ext cx="994316" cy="61102"/>
            <a:chOff x="4580561" y="2589004"/>
            <a:chExt cx="1064464" cy="25200"/>
          </a:xfrm>
        </p:grpSpPr>
        <p:sp>
          <p:nvSpPr>
            <p:cNvPr id="170" name="Google Shape;170;p31"/>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p31"/>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2" name="Google Shape;172;p31"/>
          <p:cNvSpPr txBox="1">
            <a:spLocks noGrp="1"/>
          </p:cNvSpPr>
          <p:nvPr>
            <p:ph type="title"/>
          </p:nvPr>
        </p:nvSpPr>
        <p:spPr>
          <a:xfrm>
            <a:off x="973333" y="1758200"/>
            <a:ext cx="4401300" cy="18420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endParaRPr/>
          </a:p>
        </p:txBody>
      </p:sp>
      <p:sp>
        <p:nvSpPr>
          <p:cNvPr id="173" name="Google Shape;173;p31"/>
          <p:cNvSpPr txBox="1">
            <a:spLocks noGrp="1"/>
          </p:cNvSpPr>
          <p:nvPr>
            <p:ph type="body" idx="1"/>
          </p:nvPr>
        </p:nvSpPr>
        <p:spPr>
          <a:xfrm>
            <a:off x="961633" y="3708967"/>
            <a:ext cx="4401300" cy="2130000"/>
          </a:xfrm>
          <a:prstGeom prst="rect">
            <a:avLst/>
          </a:prstGeom>
        </p:spPr>
        <p:txBody>
          <a:bodyPr spcFirstLastPara="1" wrap="square" lIns="121900" tIns="121900" rIns="121900" bIns="121900" anchor="t" anchorCtr="0"/>
          <a:lstStyle>
            <a:lvl1pPr marL="457200" lvl="0" indent="-336550" rtl="0">
              <a:spcBef>
                <a:spcPts val="0"/>
              </a:spcBef>
              <a:spcAft>
                <a:spcPts val="0"/>
              </a:spcAft>
              <a:buSzPts val="1700"/>
              <a:buChar char="●"/>
              <a:defRPr/>
            </a:lvl1pPr>
            <a:lvl2pPr marL="914400" lvl="1" indent="-323850" rtl="0">
              <a:spcBef>
                <a:spcPts val="2100"/>
              </a:spcBef>
              <a:spcAft>
                <a:spcPts val="0"/>
              </a:spcAft>
              <a:buSzPts val="1500"/>
              <a:buChar char="○"/>
              <a:defRPr/>
            </a:lvl2pPr>
            <a:lvl3pPr marL="1371600" lvl="2" indent="-323850" rtl="0">
              <a:spcBef>
                <a:spcPts val="2100"/>
              </a:spcBef>
              <a:spcAft>
                <a:spcPts val="0"/>
              </a:spcAft>
              <a:buSzPts val="1500"/>
              <a:buChar char="■"/>
              <a:defRPr/>
            </a:lvl3pPr>
            <a:lvl4pPr marL="1828800" lvl="3" indent="-323850" rtl="0">
              <a:spcBef>
                <a:spcPts val="2100"/>
              </a:spcBef>
              <a:spcAft>
                <a:spcPts val="0"/>
              </a:spcAft>
              <a:buSzPts val="1500"/>
              <a:buChar char="●"/>
              <a:defRPr/>
            </a:lvl4pPr>
            <a:lvl5pPr marL="2286000" lvl="4" indent="-323850" rtl="0">
              <a:spcBef>
                <a:spcPts val="2100"/>
              </a:spcBef>
              <a:spcAft>
                <a:spcPts val="0"/>
              </a:spcAft>
              <a:buSzPts val="1500"/>
              <a:buChar char="○"/>
              <a:defRPr/>
            </a:lvl5pPr>
            <a:lvl6pPr marL="2743200" lvl="5" indent="-323850" rtl="0">
              <a:spcBef>
                <a:spcPts val="2100"/>
              </a:spcBef>
              <a:spcAft>
                <a:spcPts val="0"/>
              </a:spcAft>
              <a:buSzPts val="1500"/>
              <a:buChar char="■"/>
              <a:defRPr/>
            </a:lvl6pPr>
            <a:lvl7pPr marL="3200400" lvl="6" indent="-323850" rtl="0">
              <a:spcBef>
                <a:spcPts val="2100"/>
              </a:spcBef>
              <a:spcAft>
                <a:spcPts val="0"/>
              </a:spcAft>
              <a:buSzPts val="1500"/>
              <a:buChar char="●"/>
              <a:defRPr/>
            </a:lvl7pPr>
            <a:lvl8pPr marL="3657600" lvl="7" indent="-323850" rtl="0">
              <a:spcBef>
                <a:spcPts val="2100"/>
              </a:spcBef>
              <a:spcAft>
                <a:spcPts val="0"/>
              </a:spcAft>
              <a:buSzPts val="1500"/>
              <a:buChar char="○"/>
              <a:defRPr/>
            </a:lvl8pPr>
            <a:lvl9pPr marL="4114800" lvl="8" indent="-323850" rtl="0">
              <a:spcBef>
                <a:spcPts val="2100"/>
              </a:spcBef>
              <a:spcAft>
                <a:spcPts val="2100"/>
              </a:spcAft>
              <a:buSzPts val="1500"/>
              <a:buChar char="■"/>
              <a:defRPr/>
            </a:lvl9pPr>
          </a:lstStyle>
          <a:p>
            <a:endParaRPr/>
          </a:p>
        </p:txBody>
      </p:sp>
      <p:sp>
        <p:nvSpPr>
          <p:cNvPr id="174" name="Google Shape;174;p3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75"/>
        <p:cNvGrpSpPr/>
        <p:nvPr/>
      </p:nvGrpSpPr>
      <p:grpSpPr>
        <a:xfrm>
          <a:off x="0" y="0"/>
          <a:ext cx="0" cy="0"/>
          <a:chOff x="0" y="0"/>
          <a:chExt cx="0" cy="0"/>
        </a:xfrm>
      </p:grpSpPr>
      <p:grpSp>
        <p:nvGrpSpPr>
          <p:cNvPr id="176" name="Google Shape;176;p32"/>
          <p:cNvGrpSpPr/>
          <p:nvPr/>
        </p:nvGrpSpPr>
        <p:grpSpPr>
          <a:xfrm>
            <a:off x="1107036" y="5558926"/>
            <a:ext cx="994316" cy="61102"/>
            <a:chOff x="4580561" y="2589004"/>
            <a:chExt cx="1064464" cy="25200"/>
          </a:xfrm>
        </p:grpSpPr>
        <p:sp>
          <p:nvSpPr>
            <p:cNvPr id="177" name="Google Shape;177;p32"/>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 name="Google Shape;178;p32"/>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9" name="Google Shape;179;p32"/>
          <p:cNvSpPr txBox="1">
            <a:spLocks noGrp="1"/>
          </p:cNvSpPr>
          <p:nvPr>
            <p:ph type="title"/>
          </p:nvPr>
        </p:nvSpPr>
        <p:spPr>
          <a:xfrm>
            <a:off x="972600" y="1152400"/>
            <a:ext cx="9361500" cy="3980100"/>
          </a:xfrm>
          <a:prstGeom prst="rect">
            <a:avLst/>
          </a:prstGeom>
        </p:spPr>
        <p:txBody>
          <a:bodyPr spcFirstLastPara="1" wrap="square" lIns="121900" tIns="121900" rIns="121900" bIns="121900"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0" name="Google Shape;180;p3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sp>
        <p:nvSpPr>
          <p:cNvPr id="182" name="Google Shape;182;p33"/>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3" name="Google Shape;183;p33"/>
          <p:cNvGrpSpPr/>
          <p:nvPr/>
        </p:nvGrpSpPr>
        <p:grpSpPr>
          <a:xfrm>
            <a:off x="1107036" y="1588427"/>
            <a:ext cx="994316" cy="61102"/>
            <a:chOff x="4580561" y="2589004"/>
            <a:chExt cx="1064464" cy="25200"/>
          </a:xfrm>
        </p:grpSpPr>
        <p:sp>
          <p:nvSpPr>
            <p:cNvPr id="184" name="Google Shape;184;p33"/>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p33"/>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6" name="Google Shape;186;p33"/>
          <p:cNvSpPr txBox="1">
            <a:spLocks noGrp="1"/>
          </p:cNvSpPr>
          <p:nvPr>
            <p:ph type="title"/>
          </p:nvPr>
        </p:nvSpPr>
        <p:spPr>
          <a:xfrm>
            <a:off x="973333" y="1758200"/>
            <a:ext cx="4401300" cy="2249700"/>
          </a:xfrm>
          <a:prstGeom prst="rect">
            <a:avLst/>
          </a:prstGeom>
        </p:spPr>
        <p:txBody>
          <a:bodyPr spcFirstLastPara="1" wrap="square" lIns="121900" tIns="121900" rIns="121900" bIns="121900" anchor="t" anchorCtr="0"/>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endParaRPr/>
          </a:p>
        </p:txBody>
      </p:sp>
      <p:sp>
        <p:nvSpPr>
          <p:cNvPr id="187" name="Google Shape;187;p33"/>
          <p:cNvSpPr txBox="1">
            <a:spLocks noGrp="1"/>
          </p:cNvSpPr>
          <p:nvPr>
            <p:ph type="subTitle" idx="1"/>
          </p:nvPr>
        </p:nvSpPr>
        <p:spPr>
          <a:xfrm>
            <a:off x="966600" y="4215367"/>
            <a:ext cx="4401300" cy="1011900"/>
          </a:xfrm>
          <a:prstGeom prst="rect">
            <a:avLst/>
          </a:prstGeom>
        </p:spPr>
        <p:txBody>
          <a:bodyPr spcFirstLastPara="1" wrap="square" lIns="121900" tIns="121900" rIns="121900" bIns="121900" anchor="t" anchorCtr="0"/>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88" name="Google Shape;188;p33"/>
          <p:cNvSpPr txBox="1">
            <a:spLocks noGrp="1"/>
          </p:cNvSpPr>
          <p:nvPr>
            <p:ph type="body" idx="2"/>
          </p:nvPr>
        </p:nvSpPr>
        <p:spPr>
          <a:xfrm>
            <a:off x="6898967" y="1803500"/>
            <a:ext cx="4499100" cy="4034100"/>
          </a:xfrm>
          <a:prstGeom prst="rect">
            <a:avLst/>
          </a:prstGeom>
        </p:spPr>
        <p:txBody>
          <a:bodyPr spcFirstLastPara="1" wrap="square" lIns="121900" tIns="121900" rIns="121900" bIns="121900" anchor="t" anchorCtr="0"/>
          <a:lstStyle>
            <a:lvl1pPr marL="457200" lvl="0" indent="-336550" rtl="0">
              <a:spcBef>
                <a:spcPts val="0"/>
              </a:spcBef>
              <a:spcAft>
                <a:spcPts val="0"/>
              </a:spcAft>
              <a:buSzPts val="1700"/>
              <a:buChar char="●"/>
              <a:defRPr/>
            </a:lvl1pPr>
            <a:lvl2pPr marL="914400" lvl="1" indent="-323850" rtl="0">
              <a:spcBef>
                <a:spcPts val="2100"/>
              </a:spcBef>
              <a:spcAft>
                <a:spcPts val="0"/>
              </a:spcAft>
              <a:buSzPts val="1500"/>
              <a:buChar char="○"/>
              <a:defRPr/>
            </a:lvl2pPr>
            <a:lvl3pPr marL="1371600" lvl="2" indent="-323850" rtl="0">
              <a:spcBef>
                <a:spcPts val="2100"/>
              </a:spcBef>
              <a:spcAft>
                <a:spcPts val="0"/>
              </a:spcAft>
              <a:buSzPts val="1500"/>
              <a:buChar char="■"/>
              <a:defRPr/>
            </a:lvl3pPr>
            <a:lvl4pPr marL="1828800" lvl="3" indent="-323850" rtl="0">
              <a:spcBef>
                <a:spcPts val="2100"/>
              </a:spcBef>
              <a:spcAft>
                <a:spcPts val="0"/>
              </a:spcAft>
              <a:buSzPts val="1500"/>
              <a:buChar char="●"/>
              <a:defRPr/>
            </a:lvl4pPr>
            <a:lvl5pPr marL="2286000" lvl="4" indent="-323850" rtl="0">
              <a:spcBef>
                <a:spcPts val="2100"/>
              </a:spcBef>
              <a:spcAft>
                <a:spcPts val="0"/>
              </a:spcAft>
              <a:buSzPts val="1500"/>
              <a:buChar char="○"/>
              <a:defRPr/>
            </a:lvl5pPr>
            <a:lvl6pPr marL="2743200" lvl="5" indent="-323850" rtl="0">
              <a:spcBef>
                <a:spcPts val="2100"/>
              </a:spcBef>
              <a:spcAft>
                <a:spcPts val="0"/>
              </a:spcAft>
              <a:buSzPts val="1500"/>
              <a:buChar char="■"/>
              <a:defRPr/>
            </a:lvl6pPr>
            <a:lvl7pPr marL="3200400" lvl="6" indent="-323850" rtl="0">
              <a:spcBef>
                <a:spcPts val="2100"/>
              </a:spcBef>
              <a:spcAft>
                <a:spcPts val="0"/>
              </a:spcAft>
              <a:buSzPts val="1500"/>
              <a:buChar char="●"/>
              <a:defRPr/>
            </a:lvl7pPr>
            <a:lvl8pPr marL="3657600" lvl="7" indent="-323850" rtl="0">
              <a:spcBef>
                <a:spcPts val="2100"/>
              </a:spcBef>
              <a:spcAft>
                <a:spcPts val="0"/>
              </a:spcAft>
              <a:buSzPts val="1500"/>
              <a:buChar char="○"/>
              <a:defRPr/>
            </a:lvl8pPr>
            <a:lvl9pPr marL="4114800" lvl="8" indent="-323850" rtl="0">
              <a:spcBef>
                <a:spcPts val="2100"/>
              </a:spcBef>
              <a:spcAft>
                <a:spcPts val="2100"/>
              </a:spcAft>
              <a:buSzPts val="1500"/>
              <a:buChar char="■"/>
              <a:defRPr/>
            </a:lvl9pPr>
          </a:lstStyle>
          <a:p>
            <a:endParaRPr/>
          </a:p>
        </p:txBody>
      </p:sp>
      <p:sp>
        <p:nvSpPr>
          <p:cNvPr id="189" name="Google Shape;189;p33"/>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0"/>
        <p:cNvGrpSpPr/>
        <p:nvPr/>
      </p:nvGrpSpPr>
      <p:grpSpPr>
        <a:xfrm>
          <a:off x="0" y="0"/>
          <a:ext cx="0" cy="0"/>
          <a:chOff x="0" y="0"/>
          <a:chExt cx="0" cy="0"/>
        </a:xfrm>
      </p:grpSpPr>
      <p:sp>
        <p:nvSpPr>
          <p:cNvPr id="191" name="Google Shape;191;p34"/>
          <p:cNvSpPr txBox="1">
            <a:spLocks noGrp="1"/>
          </p:cNvSpPr>
          <p:nvPr>
            <p:ph type="body" idx="1"/>
          </p:nvPr>
        </p:nvSpPr>
        <p:spPr>
          <a:xfrm>
            <a:off x="966600" y="5830068"/>
            <a:ext cx="10263300" cy="6141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SzPts val="1700"/>
              <a:buNone/>
              <a:defRPr/>
            </a:lvl1pPr>
          </a:lstStyle>
          <a:p>
            <a:endParaRPr/>
          </a:p>
        </p:txBody>
      </p:sp>
      <p:sp>
        <p:nvSpPr>
          <p:cNvPr id="192" name="Google Shape;192;p34"/>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93"/>
        <p:cNvGrpSpPr/>
        <p:nvPr/>
      </p:nvGrpSpPr>
      <p:grpSpPr>
        <a:xfrm>
          <a:off x="0" y="0"/>
          <a:ext cx="0" cy="0"/>
          <a:chOff x="0" y="0"/>
          <a:chExt cx="0" cy="0"/>
        </a:xfrm>
      </p:grpSpPr>
      <p:grpSp>
        <p:nvGrpSpPr>
          <p:cNvPr id="194" name="Google Shape;194;p35"/>
          <p:cNvGrpSpPr/>
          <p:nvPr/>
        </p:nvGrpSpPr>
        <p:grpSpPr>
          <a:xfrm>
            <a:off x="1107036" y="5558926"/>
            <a:ext cx="994316" cy="61102"/>
            <a:chOff x="4580561" y="2589004"/>
            <a:chExt cx="1064464" cy="25200"/>
          </a:xfrm>
        </p:grpSpPr>
        <p:sp>
          <p:nvSpPr>
            <p:cNvPr id="195" name="Google Shape;195;p35"/>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p35"/>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7" name="Google Shape;197;p35"/>
          <p:cNvSpPr txBox="1">
            <a:spLocks noGrp="1"/>
          </p:cNvSpPr>
          <p:nvPr>
            <p:ph type="title" hasCustomPrompt="1"/>
          </p:nvPr>
        </p:nvSpPr>
        <p:spPr>
          <a:xfrm>
            <a:off x="972600" y="978600"/>
            <a:ext cx="10251300" cy="1659600"/>
          </a:xfrm>
          <a:prstGeom prst="rect">
            <a:avLst/>
          </a:prstGeom>
        </p:spPr>
        <p:txBody>
          <a:bodyPr spcFirstLastPara="1" wrap="square" lIns="121900" tIns="121900" rIns="121900" bIns="121900" anchor="t" anchorCtr="0"/>
          <a:lstStyle>
            <a:lvl1pPr lvl="0" rtl="0">
              <a:spcBef>
                <a:spcPts val="0"/>
              </a:spcBef>
              <a:spcAft>
                <a:spcPts val="0"/>
              </a:spcAft>
              <a:buClr>
                <a:schemeClr val="lt1"/>
              </a:buClr>
              <a:buSzPts val="10700"/>
              <a:buNone/>
              <a:defRPr sz="10700">
                <a:solidFill>
                  <a:schemeClr val="lt1"/>
                </a:solidFill>
              </a:defRPr>
            </a:lvl1pPr>
            <a:lvl2pPr lvl="1" rtl="0">
              <a:spcBef>
                <a:spcPts val="0"/>
              </a:spcBef>
              <a:spcAft>
                <a:spcPts val="0"/>
              </a:spcAft>
              <a:buClr>
                <a:schemeClr val="lt1"/>
              </a:buClr>
              <a:buSzPts val="10700"/>
              <a:buNone/>
              <a:defRPr sz="10700">
                <a:solidFill>
                  <a:schemeClr val="lt1"/>
                </a:solidFill>
              </a:defRPr>
            </a:lvl2pPr>
            <a:lvl3pPr lvl="2" rtl="0">
              <a:spcBef>
                <a:spcPts val="0"/>
              </a:spcBef>
              <a:spcAft>
                <a:spcPts val="0"/>
              </a:spcAft>
              <a:buClr>
                <a:schemeClr val="lt1"/>
              </a:buClr>
              <a:buSzPts val="10700"/>
              <a:buNone/>
              <a:defRPr sz="10700">
                <a:solidFill>
                  <a:schemeClr val="lt1"/>
                </a:solidFill>
              </a:defRPr>
            </a:lvl3pPr>
            <a:lvl4pPr lvl="3" rtl="0">
              <a:spcBef>
                <a:spcPts val="0"/>
              </a:spcBef>
              <a:spcAft>
                <a:spcPts val="0"/>
              </a:spcAft>
              <a:buClr>
                <a:schemeClr val="lt1"/>
              </a:buClr>
              <a:buSzPts val="10700"/>
              <a:buNone/>
              <a:defRPr sz="10700">
                <a:solidFill>
                  <a:schemeClr val="lt1"/>
                </a:solidFill>
              </a:defRPr>
            </a:lvl4pPr>
            <a:lvl5pPr lvl="4" rtl="0">
              <a:spcBef>
                <a:spcPts val="0"/>
              </a:spcBef>
              <a:spcAft>
                <a:spcPts val="0"/>
              </a:spcAft>
              <a:buClr>
                <a:schemeClr val="lt1"/>
              </a:buClr>
              <a:buSzPts val="10700"/>
              <a:buNone/>
              <a:defRPr sz="10700">
                <a:solidFill>
                  <a:schemeClr val="lt1"/>
                </a:solidFill>
              </a:defRPr>
            </a:lvl5pPr>
            <a:lvl6pPr lvl="5" rtl="0">
              <a:spcBef>
                <a:spcPts val="0"/>
              </a:spcBef>
              <a:spcAft>
                <a:spcPts val="0"/>
              </a:spcAft>
              <a:buClr>
                <a:schemeClr val="lt1"/>
              </a:buClr>
              <a:buSzPts val="10700"/>
              <a:buNone/>
              <a:defRPr sz="10700">
                <a:solidFill>
                  <a:schemeClr val="lt1"/>
                </a:solidFill>
              </a:defRPr>
            </a:lvl6pPr>
            <a:lvl7pPr lvl="6" rtl="0">
              <a:spcBef>
                <a:spcPts val="0"/>
              </a:spcBef>
              <a:spcAft>
                <a:spcPts val="0"/>
              </a:spcAft>
              <a:buClr>
                <a:schemeClr val="lt1"/>
              </a:buClr>
              <a:buSzPts val="10700"/>
              <a:buNone/>
              <a:defRPr sz="10700">
                <a:solidFill>
                  <a:schemeClr val="lt1"/>
                </a:solidFill>
              </a:defRPr>
            </a:lvl7pPr>
            <a:lvl8pPr lvl="7" rtl="0">
              <a:spcBef>
                <a:spcPts val="0"/>
              </a:spcBef>
              <a:spcAft>
                <a:spcPts val="0"/>
              </a:spcAft>
              <a:buClr>
                <a:schemeClr val="lt1"/>
              </a:buClr>
              <a:buSzPts val="10700"/>
              <a:buNone/>
              <a:defRPr sz="10700">
                <a:solidFill>
                  <a:schemeClr val="lt1"/>
                </a:solidFill>
              </a:defRPr>
            </a:lvl8pPr>
            <a:lvl9pPr lvl="8" rtl="0">
              <a:spcBef>
                <a:spcPts val="0"/>
              </a:spcBef>
              <a:spcAft>
                <a:spcPts val="0"/>
              </a:spcAft>
              <a:buClr>
                <a:schemeClr val="lt1"/>
              </a:buClr>
              <a:buSzPts val="10700"/>
              <a:buNone/>
              <a:defRPr sz="10700">
                <a:solidFill>
                  <a:schemeClr val="lt1"/>
                </a:solidFill>
              </a:defRPr>
            </a:lvl9pPr>
          </a:lstStyle>
          <a:p>
            <a:r>
              <a:t>xx%</a:t>
            </a:r>
          </a:p>
        </p:txBody>
      </p:sp>
      <p:sp>
        <p:nvSpPr>
          <p:cNvPr id="198" name="Google Shape;198;p35"/>
          <p:cNvSpPr txBox="1">
            <a:spLocks noGrp="1"/>
          </p:cNvSpPr>
          <p:nvPr>
            <p:ph type="body" idx="1"/>
          </p:nvPr>
        </p:nvSpPr>
        <p:spPr>
          <a:xfrm>
            <a:off x="972600" y="3030517"/>
            <a:ext cx="10251300" cy="2107200"/>
          </a:xfrm>
          <a:prstGeom prst="rect">
            <a:avLst/>
          </a:prstGeom>
        </p:spPr>
        <p:txBody>
          <a:bodyPr spcFirstLastPara="1" wrap="square" lIns="121900" tIns="121900" rIns="121900" bIns="121900" anchor="t" anchorCtr="0"/>
          <a:lstStyle>
            <a:lvl1pPr marL="457200" lvl="0" indent="-336550" rtl="0">
              <a:spcBef>
                <a:spcPts val="0"/>
              </a:spcBef>
              <a:spcAft>
                <a:spcPts val="0"/>
              </a:spcAft>
              <a:buClr>
                <a:schemeClr val="lt1"/>
              </a:buClr>
              <a:buSzPts val="1700"/>
              <a:buChar char="●"/>
              <a:defRPr>
                <a:solidFill>
                  <a:schemeClr val="lt1"/>
                </a:solidFill>
              </a:defRPr>
            </a:lvl1pPr>
            <a:lvl2pPr marL="914400" lvl="1" indent="-323850" rtl="0">
              <a:spcBef>
                <a:spcPts val="2100"/>
              </a:spcBef>
              <a:spcAft>
                <a:spcPts val="0"/>
              </a:spcAft>
              <a:buClr>
                <a:schemeClr val="lt1"/>
              </a:buClr>
              <a:buSzPts val="1500"/>
              <a:buChar char="○"/>
              <a:defRPr>
                <a:solidFill>
                  <a:schemeClr val="lt1"/>
                </a:solidFill>
              </a:defRPr>
            </a:lvl2pPr>
            <a:lvl3pPr marL="1371600" lvl="2" indent="-323850" rtl="0">
              <a:spcBef>
                <a:spcPts val="2100"/>
              </a:spcBef>
              <a:spcAft>
                <a:spcPts val="0"/>
              </a:spcAft>
              <a:buClr>
                <a:schemeClr val="lt1"/>
              </a:buClr>
              <a:buSzPts val="1500"/>
              <a:buChar char="■"/>
              <a:defRPr>
                <a:solidFill>
                  <a:schemeClr val="lt1"/>
                </a:solidFill>
              </a:defRPr>
            </a:lvl3pPr>
            <a:lvl4pPr marL="1828800" lvl="3" indent="-323850" rtl="0">
              <a:spcBef>
                <a:spcPts val="2100"/>
              </a:spcBef>
              <a:spcAft>
                <a:spcPts val="0"/>
              </a:spcAft>
              <a:buClr>
                <a:schemeClr val="lt1"/>
              </a:buClr>
              <a:buSzPts val="1500"/>
              <a:buChar char="●"/>
              <a:defRPr>
                <a:solidFill>
                  <a:schemeClr val="lt1"/>
                </a:solidFill>
              </a:defRPr>
            </a:lvl4pPr>
            <a:lvl5pPr marL="2286000" lvl="4" indent="-323850" rtl="0">
              <a:spcBef>
                <a:spcPts val="2100"/>
              </a:spcBef>
              <a:spcAft>
                <a:spcPts val="0"/>
              </a:spcAft>
              <a:buClr>
                <a:schemeClr val="lt1"/>
              </a:buClr>
              <a:buSzPts val="1500"/>
              <a:buChar char="○"/>
              <a:defRPr>
                <a:solidFill>
                  <a:schemeClr val="lt1"/>
                </a:solidFill>
              </a:defRPr>
            </a:lvl5pPr>
            <a:lvl6pPr marL="2743200" lvl="5" indent="-323850" rtl="0">
              <a:spcBef>
                <a:spcPts val="2100"/>
              </a:spcBef>
              <a:spcAft>
                <a:spcPts val="0"/>
              </a:spcAft>
              <a:buClr>
                <a:schemeClr val="lt1"/>
              </a:buClr>
              <a:buSzPts val="1500"/>
              <a:buChar char="■"/>
              <a:defRPr>
                <a:solidFill>
                  <a:schemeClr val="lt1"/>
                </a:solidFill>
              </a:defRPr>
            </a:lvl6pPr>
            <a:lvl7pPr marL="3200400" lvl="6" indent="-323850" rtl="0">
              <a:spcBef>
                <a:spcPts val="2100"/>
              </a:spcBef>
              <a:spcAft>
                <a:spcPts val="0"/>
              </a:spcAft>
              <a:buClr>
                <a:schemeClr val="lt1"/>
              </a:buClr>
              <a:buSzPts val="1500"/>
              <a:buChar char="●"/>
              <a:defRPr>
                <a:solidFill>
                  <a:schemeClr val="lt1"/>
                </a:solidFill>
              </a:defRPr>
            </a:lvl7pPr>
            <a:lvl8pPr marL="3657600" lvl="7" indent="-323850" rtl="0">
              <a:spcBef>
                <a:spcPts val="2100"/>
              </a:spcBef>
              <a:spcAft>
                <a:spcPts val="0"/>
              </a:spcAft>
              <a:buClr>
                <a:schemeClr val="lt1"/>
              </a:buClr>
              <a:buSzPts val="1500"/>
              <a:buChar char="○"/>
              <a:defRPr>
                <a:solidFill>
                  <a:schemeClr val="lt1"/>
                </a:solidFill>
              </a:defRPr>
            </a:lvl8pPr>
            <a:lvl9pPr marL="4114800" lvl="8" indent="-323850" rtl="0">
              <a:spcBef>
                <a:spcPts val="2100"/>
              </a:spcBef>
              <a:spcAft>
                <a:spcPts val="2100"/>
              </a:spcAft>
              <a:buClr>
                <a:schemeClr val="lt1"/>
              </a:buClr>
              <a:buSzPts val="1500"/>
              <a:buChar char="■"/>
              <a:defRPr>
                <a:solidFill>
                  <a:schemeClr val="lt1"/>
                </a:solidFill>
              </a:defRPr>
            </a:lvl9pPr>
          </a:lstStyle>
          <a:p>
            <a:endParaRPr/>
          </a:p>
        </p:txBody>
      </p:sp>
      <p:sp>
        <p:nvSpPr>
          <p:cNvPr id="199" name="Google Shape;199;p35"/>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36"/>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06"/>
        <p:cNvGrpSpPr/>
        <p:nvPr/>
      </p:nvGrpSpPr>
      <p:grpSpPr>
        <a:xfrm>
          <a:off x="0" y="0"/>
          <a:ext cx="0" cy="0"/>
          <a:chOff x="0" y="0"/>
          <a:chExt cx="0" cy="0"/>
        </a:xfrm>
      </p:grpSpPr>
      <p:sp>
        <p:nvSpPr>
          <p:cNvPr id="207" name="Google Shape;207;p38"/>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p38"/>
          <p:cNvSpPr txBox="1">
            <a:spLocks noGrp="1"/>
          </p:cNvSpPr>
          <p:nvPr>
            <p:ph type="ctrTitle"/>
          </p:nvPr>
        </p:nvSpPr>
        <p:spPr>
          <a:xfrm>
            <a:off x="415600" y="522867"/>
            <a:ext cx="11360700" cy="3587100"/>
          </a:xfrm>
          <a:prstGeom prst="rect">
            <a:avLst/>
          </a:prstGeom>
        </p:spPr>
        <p:txBody>
          <a:bodyPr spcFirstLastPara="1" wrap="square" lIns="121900" tIns="121900" rIns="121900" bIns="121900" anchor="ctr" anchorCtr="0"/>
          <a:lstStyle>
            <a:lvl1pPr lvl="0" algn="ctr" rtl="0">
              <a:spcBef>
                <a:spcPts val="0"/>
              </a:spcBef>
              <a:spcAft>
                <a:spcPts val="0"/>
              </a:spcAft>
              <a:buSzPts val="10700"/>
              <a:buNone/>
              <a:defRPr sz="10700"/>
            </a:lvl1pPr>
            <a:lvl2pPr lvl="1" algn="ctr" rtl="0">
              <a:spcBef>
                <a:spcPts val="0"/>
              </a:spcBef>
              <a:spcAft>
                <a:spcPts val="0"/>
              </a:spcAft>
              <a:buSzPts val="10700"/>
              <a:buNone/>
              <a:defRPr sz="10700"/>
            </a:lvl2pPr>
            <a:lvl3pPr lvl="2" algn="ctr" rtl="0">
              <a:spcBef>
                <a:spcPts val="0"/>
              </a:spcBef>
              <a:spcAft>
                <a:spcPts val="0"/>
              </a:spcAft>
              <a:buSzPts val="10700"/>
              <a:buNone/>
              <a:defRPr sz="10700"/>
            </a:lvl3pPr>
            <a:lvl4pPr lvl="3" algn="ctr" rtl="0">
              <a:spcBef>
                <a:spcPts val="0"/>
              </a:spcBef>
              <a:spcAft>
                <a:spcPts val="0"/>
              </a:spcAft>
              <a:buSzPts val="10700"/>
              <a:buNone/>
              <a:defRPr sz="10700"/>
            </a:lvl4pPr>
            <a:lvl5pPr lvl="4" algn="ctr" rtl="0">
              <a:spcBef>
                <a:spcPts val="0"/>
              </a:spcBef>
              <a:spcAft>
                <a:spcPts val="0"/>
              </a:spcAft>
              <a:buSzPts val="10700"/>
              <a:buNone/>
              <a:defRPr sz="10700"/>
            </a:lvl5pPr>
            <a:lvl6pPr lvl="5" algn="ctr" rtl="0">
              <a:spcBef>
                <a:spcPts val="0"/>
              </a:spcBef>
              <a:spcAft>
                <a:spcPts val="0"/>
              </a:spcAft>
              <a:buSzPts val="10700"/>
              <a:buNone/>
              <a:defRPr sz="10700"/>
            </a:lvl6pPr>
            <a:lvl7pPr lvl="6" algn="ctr" rtl="0">
              <a:spcBef>
                <a:spcPts val="0"/>
              </a:spcBef>
              <a:spcAft>
                <a:spcPts val="0"/>
              </a:spcAft>
              <a:buSzPts val="10700"/>
              <a:buNone/>
              <a:defRPr sz="10700"/>
            </a:lvl7pPr>
            <a:lvl8pPr lvl="7" algn="ctr" rtl="0">
              <a:spcBef>
                <a:spcPts val="0"/>
              </a:spcBef>
              <a:spcAft>
                <a:spcPts val="0"/>
              </a:spcAft>
              <a:buSzPts val="10700"/>
              <a:buNone/>
              <a:defRPr sz="10700"/>
            </a:lvl8pPr>
            <a:lvl9pPr lvl="8" algn="ctr" rtl="0">
              <a:spcBef>
                <a:spcPts val="0"/>
              </a:spcBef>
              <a:spcAft>
                <a:spcPts val="0"/>
              </a:spcAft>
              <a:buSzPts val="10700"/>
              <a:buNone/>
              <a:defRPr sz="10700"/>
            </a:lvl9pPr>
          </a:lstStyle>
          <a:p>
            <a:endParaRPr/>
          </a:p>
        </p:txBody>
      </p:sp>
      <p:sp>
        <p:nvSpPr>
          <p:cNvPr id="209" name="Google Shape;209;p38"/>
          <p:cNvSpPr txBox="1">
            <a:spLocks noGrp="1"/>
          </p:cNvSpPr>
          <p:nvPr>
            <p:ph type="subTitle" idx="1"/>
          </p:nvPr>
        </p:nvSpPr>
        <p:spPr>
          <a:xfrm>
            <a:off x="415600" y="5187200"/>
            <a:ext cx="11360700" cy="941700"/>
          </a:xfrm>
          <a:prstGeom prst="rect">
            <a:avLst/>
          </a:prstGeom>
        </p:spPr>
        <p:txBody>
          <a:bodyPr spcFirstLastPara="1" wrap="square" lIns="121900" tIns="121900" rIns="121900" bIns="121900" anchor="ctr" anchorCtr="0"/>
          <a:lstStyle>
            <a:lvl1pPr lvl="0" algn="ctr" rtl="0">
              <a:lnSpc>
                <a:spcPct val="100000"/>
              </a:lnSpc>
              <a:spcBef>
                <a:spcPts val="0"/>
              </a:spcBef>
              <a:spcAft>
                <a:spcPts val="0"/>
              </a:spcAft>
              <a:buClr>
                <a:schemeClr val="accent1"/>
              </a:buClr>
              <a:buSzPts val="2800"/>
              <a:buNone/>
              <a:defRPr sz="2800" b="1">
                <a:solidFill>
                  <a:schemeClr val="accent1"/>
                </a:solidFill>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210" name="Google Shape;210;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3737000" y="1070000"/>
            <a:ext cx="4718100" cy="4718100"/>
          </a:xfrm>
          <a:prstGeom prst="rect">
            <a:avLst/>
          </a:prstGeom>
          <a:solidFill>
            <a:srgbClr val="FFFFFF"/>
          </a:solidFill>
        </p:spPr>
        <p:txBody>
          <a:bodyPr spcFirstLastPara="1" wrap="square" lIns="121900" tIns="121900" rIns="121900" bIns="121900" anchor="ctr" anchorCtr="0"/>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213" name="Google Shape;213;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415600" y="390467"/>
            <a:ext cx="11360700" cy="1068000"/>
          </a:xfrm>
          <a:prstGeom prst="rect">
            <a:avLst/>
          </a:prstGeom>
        </p:spPr>
        <p:txBody>
          <a:bodyPr spcFirstLastPara="1" wrap="square" lIns="121900" tIns="121900" rIns="121900" bIns="121900" anchor="t" anchorCtr="0"/>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16" name="Google Shape;216;p40"/>
          <p:cNvSpPr txBox="1">
            <a:spLocks noGrp="1"/>
          </p:cNvSpPr>
          <p:nvPr>
            <p:ph type="body" idx="1"/>
          </p:nvPr>
        </p:nvSpPr>
        <p:spPr>
          <a:xfrm>
            <a:off x="415600" y="1638233"/>
            <a:ext cx="11360700" cy="4453500"/>
          </a:xfrm>
          <a:prstGeom prst="rect">
            <a:avLst/>
          </a:prstGeom>
        </p:spPr>
        <p:txBody>
          <a:bodyPr spcFirstLastPara="1" wrap="square" lIns="121900" tIns="121900" rIns="121900" bIns="121900" anchor="t"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17" name="Google Shape;217;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415600" y="390467"/>
            <a:ext cx="11360700" cy="1068000"/>
          </a:xfrm>
          <a:prstGeom prst="rect">
            <a:avLst/>
          </a:prstGeom>
        </p:spPr>
        <p:txBody>
          <a:bodyPr spcFirstLastPara="1" wrap="square" lIns="121900" tIns="121900" rIns="121900" bIns="121900" anchor="t" anchorCtr="0"/>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20" name="Google Shape;220;p41"/>
          <p:cNvSpPr txBox="1">
            <a:spLocks noGrp="1"/>
          </p:cNvSpPr>
          <p:nvPr>
            <p:ph type="body" idx="1"/>
          </p:nvPr>
        </p:nvSpPr>
        <p:spPr>
          <a:xfrm>
            <a:off x="415600" y="1638233"/>
            <a:ext cx="5333100" cy="44535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1" name="Google Shape;221;p41"/>
          <p:cNvSpPr txBox="1">
            <a:spLocks noGrp="1"/>
          </p:cNvSpPr>
          <p:nvPr>
            <p:ph type="body" idx="2"/>
          </p:nvPr>
        </p:nvSpPr>
        <p:spPr>
          <a:xfrm>
            <a:off x="6443200" y="1638233"/>
            <a:ext cx="5333100" cy="44535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2" name="Google Shape;222;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3"/>
        <p:cNvGrpSpPr/>
        <p:nvPr/>
      </p:nvGrpSpPr>
      <p:grpSpPr>
        <a:xfrm>
          <a:off x="0" y="0"/>
          <a:ext cx="0" cy="0"/>
          <a:chOff x="0" y="0"/>
          <a:chExt cx="0" cy="0"/>
        </a:xfrm>
      </p:grpSpPr>
      <p:sp>
        <p:nvSpPr>
          <p:cNvPr id="224" name="Google Shape;224;p42"/>
          <p:cNvSpPr txBox="1">
            <a:spLocks noGrp="1"/>
          </p:cNvSpPr>
          <p:nvPr>
            <p:ph type="title"/>
          </p:nvPr>
        </p:nvSpPr>
        <p:spPr>
          <a:xfrm>
            <a:off x="406400" y="412467"/>
            <a:ext cx="11383500" cy="997500"/>
          </a:xfrm>
          <a:prstGeom prst="rect">
            <a:avLst/>
          </a:prstGeom>
        </p:spPr>
        <p:txBody>
          <a:bodyPr spcFirstLastPara="1" wrap="square" lIns="121900" tIns="121900" rIns="121900" bIns="121900" anchor="t" anchorCtr="0"/>
          <a:lstStyle>
            <a:lvl1pPr lvl="0" rtl="0">
              <a:spcBef>
                <a:spcPts val="0"/>
              </a:spcBef>
              <a:spcAft>
                <a:spcPts val="0"/>
              </a:spcAft>
              <a:buSzPts val="5300"/>
              <a:buNone/>
              <a:defRPr sz="5300"/>
            </a:lvl1pPr>
            <a:lvl2pPr lvl="1" rtl="0">
              <a:spcBef>
                <a:spcPts val="0"/>
              </a:spcBef>
              <a:spcAft>
                <a:spcPts val="0"/>
              </a:spcAft>
              <a:buSzPts val="5300"/>
              <a:buNone/>
              <a:defRPr sz="5300"/>
            </a:lvl2pPr>
            <a:lvl3pPr lvl="2" rtl="0">
              <a:spcBef>
                <a:spcPts val="0"/>
              </a:spcBef>
              <a:spcAft>
                <a:spcPts val="0"/>
              </a:spcAft>
              <a:buSzPts val="5300"/>
              <a:buNone/>
              <a:defRPr sz="5300"/>
            </a:lvl3pPr>
            <a:lvl4pPr lvl="3" rtl="0">
              <a:spcBef>
                <a:spcPts val="0"/>
              </a:spcBef>
              <a:spcAft>
                <a:spcPts val="0"/>
              </a:spcAft>
              <a:buSzPts val="5300"/>
              <a:buNone/>
              <a:defRPr sz="5300"/>
            </a:lvl4pPr>
            <a:lvl5pPr lvl="4" rtl="0">
              <a:spcBef>
                <a:spcPts val="0"/>
              </a:spcBef>
              <a:spcAft>
                <a:spcPts val="0"/>
              </a:spcAft>
              <a:buSzPts val="5300"/>
              <a:buNone/>
              <a:defRPr sz="5300"/>
            </a:lvl5pPr>
            <a:lvl6pPr lvl="5" rtl="0">
              <a:spcBef>
                <a:spcPts val="0"/>
              </a:spcBef>
              <a:spcAft>
                <a:spcPts val="0"/>
              </a:spcAft>
              <a:buSzPts val="5300"/>
              <a:buNone/>
              <a:defRPr sz="5300"/>
            </a:lvl6pPr>
            <a:lvl7pPr lvl="6" rtl="0">
              <a:spcBef>
                <a:spcPts val="0"/>
              </a:spcBef>
              <a:spcAft>
                <a:spcPts val="0"/>
              </a:spcAft>
              <a:buSzPts val="5300"/>
              <a:buNone/>
              <a:defRPr sz="5300"/>
            </a:lvl7pPr>
            <a:lvl8pPr lvl="7" rtl="0">
              <a:spcBef>
                <a:spcPts val="0"/>
              </a:spcBef>
              <a:spcAft>
                <a:spcPts val="0"/>
              </a:spcAft>
              <a:buSzPts val="5300"/>
              <a:buNone/>
              <a:defRPr sz="5300"/>
            </a:lvl8pPr>
            <a:lvl9pPr lvl="8" rtl="0">
              <a:spcBef>
                <a:spcPts val="0"/>
              </a:spcBef>
              <a:spcAft>
                <a:spcPts val="0"/>
              </a:spcAft>
              <a:buSzPts val="5300"/>
              <a:buNone/>
              <a:defRPr sz="5300"/>
            </a:lvl9pPr>
          </a:lstStyle>
          <a:p>
            <a:endParaRPr/>
          </a:p>
        </p:txBody>
      </p:sp>
      <p:sp>
        <p:nvSpPr>
          <p:cNvPr id="225" name="Google Shape;225;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6"/>
        <p:cNvGrpSpPr/>
        <p:nvPr/>
      </p:nvGrpSpPr>
      <p:grpSpPr>
        <a:xfrm>
          <a:off x="0" y="0"/>
          <a:ext cx="0" cy="0"/>
          <a:chOff x="0" y="0"/>
          <a:chExt cx="0" cy="0"/>
        </a:xfrm>
      </p:grpSpPr>
      <p:sp>
        <p:nvSpPr>
          <p:cNvPr id="227" name="Google Shape;227;p4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rtl="0">
              <a:spcBef>
                <a:spcPts val="0"/>
              </a:spcBef>
              <a:spcAft>
                <a:spcPts val="0"/>
              </a:spcAft>
              <a:buSzPts val="4000"/>
              <a:buNone/>
              <a:defRPr sz="4000">
                <a:highlight>
                  <a:schemeClr val="dk1"/>
                </a:highlight>
              </a:defRPr>
            </a:lvl1pPr>
            <a:lvl2pPr lvl="1" rtl="0">
              <a:spcBef>
                <a:spcPts val="0"/>
              </a:spcBef>
              <a:spcAft>
                <a:spcPts val="0"/>
              </a:spcAft>
              <a:buSzPts val="4000"/>
              <a:buNone/>
              <a:defRPr sz="4000">
                <a:highlight>
                  <a:schemeClr val="dk1"/>
                </a:highlight>
              </a:defRPr>
            </a:lvl2pPr>
            <a:lvl3pPr lvl="2" rtl="0">
              <a:spcBef>
                <a:spcPts val="0"/>
              </a:spcBef>
              <a:spcAft>
                <a:spcPts val="0"/>
              </a:spcAft>
              <a:buSzPts val="4000"/>
              <a:buNone/>
              <a:defRPr sz="4000">
                <a:highlight>
                  <a:schemeClr val="dk1"/>
                </a:highlight>
              </a:defRPr>
            </a:lvl3pPr>
            <a:lvl4pPr lvl="3" rtl="0">
              <a:spcBef>
                <a:spcPts val="0"/>
              </a:spcBef>
              <a:spcAft>
                <a:spcPts val="0"/>
              </a:spcAft>
              <a:buSzPts val="4000"/>
              <a:buNone/>
              <a:defRPr sz="4000">
                <a:highlight>
                  <a:schemeClr val="dk1"/>
                </a:highlight>
              </a:defRPr>
            </a:lvl4pPr>
            <a:lvl5pPr lvl="4" rtl="0">
              <a:spcBef>
                <a:spcPts val="0"/>
              </a:spcBef>
              <a:spcAft>
                <a:spcPts val="0"/>
              </a:spcAft>
              <a:buSzPts val="4000"/>
              <a:buNone/>
              <a:defRPr sz="4000">
                <a:highlight>
                  <a:schemeClr val="dk1"/>
                </a:highlight>
              </a:defRPr>
            </a:lvl5pPr>
            <a:lvl6pPr lvl="5" rtl="0">
              <a:spcBef>
                <a:spcPts val="0"/>
              </a:spcBef>
              <a:spcAft>
                <a:spcPts val="0"/>
              </a:spcAft>
              <a:buSzPts val="4000"/>
              <a:buNone/>
              <a:defRPr sz="4000">
                <a:highlight>
                  <a:schemeClr val="dk1"/>
                </a:highlight>
              </a:defRPr>
            </a:lvl6pPr>
            <a:lvl7pPr lvl="6" rtl="0">
              <a:spcBef>
                <a:spcPts val="0"/>
              </a:spcBef>
              <a:spcAft>
                <a:spcPts val="0"/>
              </a:spcAft>
              <a:buSzPts val="4000"/>
              <a:buNone/>
              <a:defRPr sz="4000">
                <a:highlight>
                  <a:schemeClr val="dk1"/>
                </a:highlight>
              </a:defRPr>
            </a:lvl7pPr>
            <a:lvl8pPr lvl="7" rtl="0">
              <a:spcBef>
                <a:spcPts val="0"/>
              </a:spcBef>
              <a:spcAft>
                <a:spcPts val="0"/>
              </a:spcAft>
              <a:buSzPts val="4000"/>
              <a:buNone/>
              <a:defRPr sz="4000">
                <a:highlight>
                  <a:schemeClr val="dk1"/>
                </a:highlight>
              </a:defRPr>
            </a:lvl8pPr>
            <a:lvl9pPr lvl="8" rtl="0">
              <a:spcBef>
                <a:spcPts val="0"/>
              </a:spcBef>
              <a:spcAft>
                <a:spcPts val="0"/>
              </a:spcAft>
              <a:buSzPts val="4000"/>
              <a:buNone/>
              <a:defRPr sz="4000">
                <a:highlight>
                  <a:schemeClr val="dk1"/>
                </a:highlight>
              </a:defRPr>
            </a:lvl9pPr>
          </a:lstStyle>
          <a:p>
            <a:endParaRPr/>
          </a:p>
        </p:txBody>
      </p:sp>
      <p:sp>
        <p:nvSpPr>
          <p:cNvPr id="228" name="Google Shape;228;p4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9" name="Google Shape;229;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230"/>
        <p:cNvGrpSpPr/>
        <p:nvPr/>
      </p:nvGrpSpPr>
      <p:grpSpPr>
        <a:xfrm>
          <a:off x="0" y="0"/>
          <a:ext cx="0" cy="0"/>
          <a:chOff x="0" y="0"/>
          <a:chExt cx="0" cy="0"/>
        </a:xfrm>
      </p:grpSpPr>
      <p:sp>
        <p:nvSpPr>
          <p:cNvPr id="231" name="Google Shape;231;p44"/>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endParaRPr/>
          </a:p>
        </p:txBody>
      </p:sp>
      <p:sp>
        <p:nvSpPr>
          <p:cNvPr id="232" name="Google Shape;232;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3"/>
        <p:cNvGrpSpPr/>
        <p:nvPr/>
      </p:nvGrpSpPr>
      <p:grpSpPr>
        <a:xfrm>
          <a:off x="0" y="0"/>
          <a:ext cx="0" cy="0"/>
          <a:chOff x="0" y="0"/>
          <a:chExt cx="0" cy="0"/>
        </a:xfrm>
      </p:grpSpPr>
      <p:sp>
        <p:nvSpPr>
          <p:cNvPr id="234" name="Google Shape;234;p45"/>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35" name="Google Shape;235;p45"/>
          <p:cNvCxnSpPr/>
          <p:nvPr/>
        </p:nvCxnSpPr>
        <p:spPr>
          <a:xfrm>
            <a:off x="6706233" y="5994000"/>
            <a:ext cx="624300" cy="0"/>
          </a:xfrm>
          <a:prstGeom prst="straightConnector1">
            <a:avLst/>
          </a:prstGeom>
          <a:noFill/>
          <a:ln w="28575" cap="flat" cmpd="sng">
            <a:solidFill>
              <a:schemeClr val="lt1"/>
            </a:solidFill>
            <a:prstDash val="solid"/>
            <a:round/>
            <a:headEnd type="none" w="sm" len="sm"/>
            <a:tailEnd type="none" w="sm" len="sm"/>
          </a:ln>
        </p:spPr>
      </p:cxnSp>
      <p:sp>
        <p:nvSpPr>
          <p:cNvPr id="236" name="Google Shape;236;p45"/>
          <p:cNvSpPr txBox="1">
            <a:spLocks noGrp="1"/>
          </p:cNvSpPr>
          <p:nvPr>
            <p:ph type="title"/>
          </p:nvPr>
        </p:nvSpPr>
        <p:spPr>
          <a:xfrm>
            <a:off x="354000" y="1441867"/>
            <a:ext cx="5393700" cy="2280300"/>
          </a:xfrm>
          <a:prstGeom prst="rect">
            <a:avLst/>
          </a:prstGeom>
        </p:spPr>
        <p:txBody>
          <a:bodyPr spcFirstLastPara="1" wrap="square" lIns="121900" tIns="121900" rIns="121900" bIns="121900" anchor="b" anchorCtr="0"/>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237" name="Google Shape;237;p45"/>
          <p:cNvSpPr txBox="1">
            <a:spLocks noGrp="1"/>
          </p:cNvSpPr>
          <p:nvPr>
            <p:ph type="subTitle" idx="1"/>
          </p:nvPr>
        </p:nvSpPr>
        <p:spPr>
          <a:xfrm>
            <a:off x="354000" y="3793630"/>
            <a:ext cx="5393700" cy="17940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38" name="Google Shape;238;p45"/>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lstStyle>
            <a:lvl1pPr marL="457200" lvl="0" indent="-381000" rtl="0">
              <a:spcBef>
                <a:spcPts val="0"/>
              </a:spcBef>
              <a:spcAft>
                <a:spcPts val="0"/>
              </a:spcAft>
              <a:buClr>
                <a:schemeClr val="accent1"/>
              </a:buClr>
              <a:buSzPts val="2400"/>
              <a:buChar char="●"/>
              <a:defRPr>
                <a:solidFill>
                  <a:schemeClr val="accent1"/>
                </a:solidFill>
                <a:highlight>
                  <a:schemeClr val="lt1"/>
                </a:highlight>
              </a:defRPr>
            </a:lvl1pPr>
            <a:lvl2pPr marL="914400" lvl="1" indent="-349250" rtl="0">
              <a:spcBef>
                <a:spcPts val="2100"/>
              </a:spcBef>
              <a:spcAft>
                <a:spcPts val="0"/>
              </a:spcAft>
              <a:buClr>
                <a:schemeClr val="accent1"/>
              </a:buClr>
              <a:buSzPts val="1900"/>
              <a:buChar char="○"/>
              <a:defRPr>
                <a:solidFill>
                  <a:schemeClr val="accent1"/>
                </a:solidFill>
                <a:highlight>
                  <a:schemeClr val="lt1"/>
                </a:highlight>
              </a:defRPr>
            </a:lvl2pPr>
            <a:lvl3pPr marL="1371600" lvl="2" indent="-349250" rtl="0">
              <a:spcBef>
                <a:spcPts val="2100"/>
              </a:spcBef>
              <a:spcAft>
                <a:spcPts val="0"/>
              </a:spcAft>
              <a:buClr>
                <a:schemeClr val="accent1"/>
              </a:buClr>
              <a:buSzPts val="1900"/>
              <a:buChar char="■"/>
              <a:defRPr>
                <a:solidFill>
                  <a:schemeClr val="accent1"/>
                </a:solidFill>
                <a:highlight>
                  <a:schemeClr val="lt1"/>
                </a:highlight>
              </a:defRPr>
            </a:lvl3pPr>
            <a:lvl4pPr marL="1828800" lvl="3" indent="-349250" rtl="0">
              <a:spcBef>
                <a:spcPts val="2100"/>
              </a:spcBef>
              <a:spcAft>
                <a:spcPts val="0"/>
              </a:spcAft>
              <a:buClr>
                <a:schemeClr val="accent1"/>
              </a:buClr>
              <a:buSzPts val="1900"/>
              <a:buChar char="●"/>
              <a:defRPr>
                <a:solidFill>
                  <a:schemeClr val="accent1"/>
                </a:solidFill>
                <a:highlight>
                  <a:schemeClr val="lt1"/>
                </a:highlight>
              </a:defRPr>
            </a:lvl4pPr>
            <a:lvl5pPr marL="2286000" lvl="4" indent="-349250" rtl="0">
              <a:spcBef>
                <a:spcPts val="2100"/>
              </a:spcBef>
              <a:spcAft>
                <a:spcPts val="0"/>
              </a:spcAft>
              <a:buClr>
                <a:schemeClr val="accent1"/>
              </a:buClr>
              <a:buSzPts val="1900"/>
              <a:buChar char="○"/>
              <a:defRPr>
                <a:solidFill>
                  <a:schemeClr val="accent1"/>
                </a:solidFill>
                <a:highlight>
                  <a:schemeClr val="lt1"/>
                </a:highlight>
              </a:defRPr>
            </a:lvl5pPr>
            <a:lvl6pPr marL="2743200" lvl="5" indent="-349250" rtl="0">
              <a:spcBef>
                <a:spcPts val="2100"/>
              </a:spcBef>
              <a:spcAft>
                <a:spcPts val="0"/>
              </a:spcAft>
              <a:buClr>
                <a:schemeClr val="accent1"/>
              </a:buClr>
              <a:buSzPts val="1900"/>
              <a:buChar char="■"/>
              <a:defRPr>
                <a:solidFill>
                  <a:schemeClr val="accent1"/>
                </a:solidFill>
                <a:highlight>
                  <a:schemeClr val="lt1"/>
                </a:highlight>
              </a:defRPr>
            </a:lvl6pPr>
            <a:lvl7pPr marL="3200400" lvl="6" indent="-349250" rtl="0">
              <a:spcBef>
                <a:spcPts val="2100"/>
              </a:spcBef>
              <a:spcAft>
                <a:spcPts val="0"/>
              </a:spcAft>
              <a:buClr>
                <a:schemeClr val="accent1"/>
              </a:buClr>
              <a:buSzPts val="1900"/>
              <a:buChar char="●"/>
              <a:defRPr>
                <a:solidFill>
                  <a:schemeClr val="accent1"/>
                </a:solidFill>
                <a:highlight>
                  <a:schemeClr val="lt1"/>
                </a:highlight>
              </a:defRPr>
            </a:lvl7pPr>
            <a:lvl8pPr marL="3657600" lvl="7" indent="-349250" rtl="0">
              <a:spcBef>
                <a:spcPts val="2100"/>
              </a:spcBef>
              <a:spcAft>
                <a:spcPts val="0"/>
              </a:spcAft>
              <a:buClr>
                <a:schemeClr val="accent1"/>
              </a:buClr>
              <a:buSzPts val="1900"/>
              <a:buChar char="○"/>
              <a:defRPr>
                <a:solidFill>
                  <a:schemeClr val="accent1"/>
                </a:solidFill>
                <a:highlight>
                  <a:schemeClr val="lt1"/>
                </a:highlight>
              </a:defRPr>
            </a:lvl8pPr>
            <a:lvl9pPr marL="4114800" lvl="8" indent="-349250" rtl="0">
              <a:spcBef>
                <a:spcPts val="2100"/>
              </a:spcBef>
              <a:spcAft>
                <a:spcPts val="2100"/>
              </a:spcAft>
              <a:buClr>
                <a:schemeClr val="accent1"/>
              </a:buClr>
              <a:buSzPts val="1900"/>
              <a:buChar char="■"/>
              <a:defRPr>
                <a:solidFill>
                  <a:schemeClr val="accent1"/>
                </a:solidFill>
                <a:highlight>
                  <a:schemeClr val="lt1"/>
                </a:highlight>
              </a:defRPr>
            </a:lvl9pPr>
          </a:lstStyle>
          <a:p>
            <a:endParaRPr/>
          </a:p>
        </p:txBody>
      </p:sp>
      <p:sp>
        <p:nvSpPr>
          <p:cNvPr id="239" name="Google Shape;239;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46"/>
          <p:cNvSpPr txBox="1">
            <a:spLocks noGrp="1"/>
          </p:cNvSpPr>
          <p:nvPr>
            <p:ph type="body" idx="1"/>
          </p:nvPr>
        </p:nvSpPr>
        <p:spPr>
          <a:xfrm>
            <a:off x="426000" y="5640767"/>
            <a:ext cx="7998300" cy="7983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Clr>
                <a:schemeClr val="accent1"/>
              </a:buClr>
              <a:buSzPts val="3200"/>
              <a:buFont typeface="Amatic SC"/>
              <a:buNone/>
              <a:defRPr sz="3200" b="1">
                <a:solidFill>
                  <a:schemeClr val="accent1"/>
                </a:solidFill>
                <a:latin typeface="Amatic SC"/>
                <a:ea typeface="Amatic SC"/>
                <a:cs typeface="Amatic SC"/>
                <a:sym typeface="Amatic SC"/>
              </a:defRPr>
            </a:lvl1pPr>
          </a:lstStyle>
          <a:p>
            <a:endParaRPr/>
          </a:p>
        </p:txBody>
      </p:sp>
      <p:sp>
        <p:nvSpPr>
          <p:cNvPr id="242" name="Google Shape;242;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3"/>
        <p:cNvGrpSpPr/>
        <p:nvPr/>
      </p:nvGrpSpPr>
      <p:grpSpPr>
        <a:xfrm>
          <a:off x="0" y="0"/>
          <a:ext cx="0" cy="0"/>
          <a:chOff x="0" y="0"/>
          <a:chExt cx="0" cy="0"/>
        </a:xfrm>
      </p:grpSpPr>
      <p:sp>
        <p:nvSpPr>
          <p:cNvPr id="244" name="Google Shape;244;p47"/>
          <p:cNvSpPr txBox="1">
            <a:spLocks noGrp="1"/>
          </p:cNvSpPr>
          <p:nvPr>
            <p:ph type="title" hasCustomPrompt="1"/>
          </p:nvPr>
        </p:nvSpPr>
        <p:spPr>
          <a:xfrm>
            <a:off x="415600" y="1653700"/>
            <a:ext cx="11360700" cy="2642400"/>
          </a:xfrm>
          <a:prstGeom prst="rect">
            <a:avLst/>
          </a:prstGeom>
        </p:spPr>
        <p:txBody>
          <a:bodyPr spcFirstLastPara="1" wrap="square" lIns="121900" tIns="121900" rIns="121900" bIns="121900" anchor="b" anchorCtr="0"/>
          <a:lstStyle>
            <a:lvl1pPr lvl="0" algn="ctr" rtl="0">
              <a:spcBef>
                <a:spcPts val="0"/>
              </a:spcBef>
              <a:spcAft>
                <a:spcPts val="0"/>
              </a:spcAft>
              <a:buClr>
                <a:schemeClr val="lt1"/>
              </a:buClr>
              <a:buSzPts val="16000"/>
              <a:buNone/>
              <a:defRPr sz="16000">
                <a:solidFill>
                  <a:schemeClr val="lt1"/>
                </a:solidFill>
                <a:highlight>
                  <a:schemeClr val="accent1"/>
                </a:highlight>
              </a:defRPr>
            </a:lvl1pPr>
            <a:lvl2pPr lvl="1" algn="ctr" rtl="0">
              <a:spcBef>
                <a:spcPts val="0"/>
              </a:spcBef>
              <a:spcAft>
                <a:spcPts val="0"/>
              </a:spcAft>
              <a:buClr>
                <a:schemeClr val="lt1"/>
              </a:buClr>
              <a:buSzPts val="16000"/>
              <a:buNone/>
              <a:defRPr sz="16000">
                <a:solidFill>
                  <a:schemeClr val="lt1"/>
                </a:solidFill>
                <a:highlight>
                  <a:schemeClr val="accent1"/>
                </a:highlight>
              </a:defRPr>
            </a:lvl2pPr>
            <a:lvl3pPr lvl="2" algn="ctr" rtl="0">
              <a:spcBef>
                <a:spcPts val="0"/>
              </a:spcBef>
              <a:spcAft>
                <a:spcPts val="0"/>
              </a:spcAft>
              <a:buClr>
                <a:schemeClr val="lt1"/>
              </a:buClr>
              <a:buSzPts val="16000"/>
              <a:buNone/>
              <a:defRPr sz="16000">
                <a:solidFill>
                  <a:schemeClr val="lt1"/>
                </a:solidFill>
                <a:highlight>
                  <a:schemeClr val="accent1"/>
                </a:highlight>
              </a:defRPr>
            </a:lvl3pPr>
            <a:lvl4pPr lvl="3" algn="ctr" rtl="0">
              <a:spcBef>
                <a:spcPts val="0"/>
              </a:spcBef>
              <a:spcAft>
                <a:spcPts val="0"/>
              </a:spcAft>
              <a:buClr>
                <a:schemeClr val="lt1"/>
              </a:buClr>
              <a:buSzPts val="16000"/>
              <a:buNone/>
              <a:defRPr sz="16000">
                <a:solidFill>
                  <a:schemeClr val="lt1"/>
                </a:solidFill>
                <a:highlight>
                  <a:schemeClr val="accent1"/>
                </a:highlight>
              </a:defRPr>
            </a:lvl4pPr>
            <a:lvl5pPr lvl="4" algn="ctr" rtl="0">
              <a:spcBef>
                <a:spcPts val="0"/>
              </a:spcBef>
              <a:spcAft>
                <a:spcPts val="0"/>
              </a:spcAft>
              <a:buClr>
                <a:schemeClr val="lt1"/>
              </a:buClr>
              <a:buSzPts val="16000"/>
              <a:buNone/>
              <a:defRPr sz="16000">
                <a:solidFill>
                  <a:schemeClr val="lt1"/>
                </a:solidFill>
                <a:highlight>
                  <a:schemeClr val="accent1"/>
                </a:highlight>
              </a:defRPr>
            </a:lvl5pPr>
            <a:lvl6pPr lvl="5" algn="ctr" rtl="0">
              <a:spcBef>
                <a:spcPts val="0"/>
              </a:spcBef>
              <a:spcAft>
                <a:spcPts val="0"/>
              </a:spcAft>
              <a:buClr>
                <a:schemeClr val="lt1"/>
              </a:buClr>
              <a:buSzPts val="16000"/>
              <a:buNone/>
              <a:defRPr sz="16000">
                <a:solidFill>
                  <a:schemeClr val="lt1"/>
                </a:solidFill>
                <a:highlight>
                  <a:schemeClr val="accent1"/>
                </a:highlight>
              </a:defRPr>
            </a:lvl6pPr>
            <a:lvl7pPr lvl="6" algn="ctr" rtl="0">
              <a:spcBef>
                <a:spcPts val="0"/>
              </a:spcBef>
              <a:spcAft>
                <a:spcPts val="0"/>
              </a:spcAft>
              <a:buClr>
                <a:schemeClr val="lt1"/>
              </a:buClr>
              <a:buSzPts val="16000"/>
              <a:buNone/>
              <a:defRPr sz="16000">
                <a:solidFill>
                  <a:schemeClr val="lt1"/>
                </a:solidFill>
                <a:highlight>
                  <a:schemeClr val="accent1"/>
                </a:highlight>
              </a:defRPr>
            </a:lvl7pPr>
            <a:lvl8pPr lvl="7" algn="ctr" rtl="0">
              <a:spcBef>
                <a:spcPts val="0"/>
              </a:spcBef>
              <a:spcAft>
                <a:spcPts val="0"/>
              </a:spcAft>
              <a:buClr>
                <a:schemeClr val="lt1"/>
              </a:buClr>
              <a:buSzPts val="16000"/>
              <a:buNone/>
              <a:defRPr sz="16000">
                <a:solidFill>
                  <a:schemeClr val="lt1"/>
                </a:solidFill>
                <a:highlight>
                  <a:schemeClr val="accent1"/>
                </a:highlight>
              </a:defRPr>
            </a:lvl8pPr>
            <a:lvl9pPr lvl="8" algn="ctr" rtl="0">
              <a:spcBef>
                <a:spcPts val="0"/>
              </a:spcBef>
              <a:spcAft>
                <a:spcPts val="0"/>
              </a:spcAft>
              <a:buClr>
                <a:schemeClr val="lt1"/>
              </a:buClr>
              <a:buSzPts val="16000"/>
              <a:buNone/>
              <a:defRPr sz="16000">
                <a:solidFill>
                  <a:schemeClr val="lt1"/>
                </a:solidFill>
                <a:highlight>
                  <a:schemeClr val="accent1"/>
                </a:highlight>
              </a:defRPr>
            </a:lvl9pPr>
          </a:lstStyle>
          <a:p>
            <a:r>
              <a:t>xx%</a:t>
            </a:r>
          </a:p>
        </p:txBody>
      </p:sp>
      <p:sp>
        <p:nvSpPr>
          <p:cNvPr id="245" name="Google Shape;245;p47"/>
          <p:cNvSpPr txBox="1">
            <a:spLocks noGrp="1"/>
          </p:cNvSpPr>
          <p:nvPr>
            <p:ph type="body" idx="1"/>
          </p:nvPr>
        </p:nvSpPr>
        <p:spPr>
          <a:xfrm>
            <a:off x="415600" y="4406167"/>
            <a:ext cx="11360700" cy="1734300"/>
          </a:xfrm>
          <a:prstGeom prst="rect">
            <a:avLst/>
          </a:prstGeom>
        </p:spPr>
        <p:txBody>
          <a:bodyPr spcFirstLastPara="1" wrap="square" lIns="121900" tIns="121900" rIns="121900" bIns="121900" anchor="t" anchorCtr="0"/>
          <a:lstStyle>
            <a:lvl1pPr marL="457200" lvl="0" indent="-381000" algn="ctr" rtl="0">
              <a:spcBef>
                <a:spcPts val="0"/>
              </a:spcBef>
              <a:spcAft>
                <a:spcPts val="0"/>
              </a:spcAft>
              <a:buClr>
                <a:schemeClr val="accent1"/>
              </a:buClr>
              <a:buSzPts val="2400"/>
              <a:buChar char="●"/>
              <a:defRPr>
                <a:solidFill>
                  <a:schemeClr val="accent1"/>
                </a:solidFill>
                <a:highlight>
                  <a:schemeClr val="dk1"/>
                </a:highlight>
              </a:defRPr>
            </a:lvl1pPr>
            <a:lvl2pPr marL="914400" lvl="1" indent="-349250" algn="ctr" rtl="0">
              <a:spcBef>
                <a:spcPts val="2100"/>
              </a:spcBef>
              <a:spcAft>
                <a:spcPts val="0"/>
              </a:spcAft>
              <a:buClr>
                <a:schemeClr val="accent1"/>
              </a:buClr>
              <a:buSzPts val="1900"/>
              <a:buChar char="○"/>
              <a:defRPr>
                <a:solidFill>
                  <a:schemeClr val="accent1"/>
                </a:solidFill>
                <a:highlight>
                  <a:schemeClr val="dk1"/>
                </a:highlight>
              </a:defRPr>
            </a:lvl2pPr>
            <a:lvl3pPr marL="1371600" lvl="2" indent="-349250" algn="ctr" rtl="0">
              <a:spcBef>
                <a:spcPts val="2100"/>
              </a:spcBef>
              <a:spcAft>
                <a:spcPts val="0"/>
              </a:spcAft>
              <a:buClr>
                <a:schemeClr val="accent1"/>
              </a:buClr>
              <a:buSzPts val="1900"/>
              <a:buChar char="■"/>
              <a:defRPr>
                <a:solidFill>
                  <a:schemeClr val="accent1"/>
                </a:solidFill>
                <a:highlight>
                  <a:schemeClr val="dk1"/>
                </a:highlight>
              </a:defRPr>
            </a:lvl3pPr>
            <a:lvl4pPr marL="1828800" lvl="3" indent="-349250" algn="ctr" rtl="0">
              <a:spcBef>
                <a:spcPts val="2100"/>
              </a:spcBef>
              <a:spcAft>
                <a:spcPts val="0"/>
              </a:spcAft>
              <a:buClr>
                <a:schemeClr val="accent1"/>
              </a:buClr>
              <a:buSzPts val="1900"/>
              <a:buChar char="●"/>
              <a:defRPr>
                <a:solidFill>
                  <a:schemeClr val="accent1"/>
                </a:solidFill>
                <a:highlight>
                  <a:schemeClr val="dk1"/>
                </a:highlight>
              </a:defRPr>
            </a:lvl4pPr>
            <a:lvl5pPr marL="2286000" lvl="4" indent="-349250" algn="ctr" rtl="0">
              <a:spcBef>
                <a:spcPts val="2100"/>
              </a:spcBef>
              <a:spcAft>
                <a:spcPts val="0"/>
              </a:spcAft>
              <a:buClr>
                <a:schemeClr val="accent1"/>
              </a:buClr>
              <a:buSzPts val="1900"/>
              <a:buChar char="○"/>
              <a:defRPr>
                <a:solidFill>
                  <a:schemeClr val="accent1"/>
                </a:solidFill>
                <a:highlight>
                  <a:schemeClr val="dk1"/>
                </a:highlight>
              </a:defRPr>
            </a:lvl5pPr>
            <a:lvl6pPr marL="2743200" lvl="5" indent="-349250" algn="ctr" rtl="0">
              <a:spcBef>
                <a:spcPts val="2100"/>
              </a:spcBef>
              <a:spcAft>
                <a:spcPts val="0"/>
              </a:spcAft>
              <a:buClr>
                <a:schemeClr val="accent1"/>
              </a:buClr>
              <a:buSzPts val="1900"/>
              <a:buChar char="■"/>
              <a:defRPr>
                <a:solidFill>
                  <a:schemeClr val="accent1"/>
                </a:solidFill>
                <a:highlight>
                  <a:schemeClr val="dk1"/>
                </a:highlight>
              </a:defRPr>
            </a:lvl6pPr>
            <a:lvl7pPr marL="3200400" lvl="6" indent="-349250" algn="ctr" rtl="0">
              <a:spcBef>
                <a:spcPts val="2100"/>
              </a:spcBef>
              <a:spcAft>
                <a:spcPts val="0"/>
              </a:spcAft>
              <a:buClr>
                <a:schemeClr val="accent1"/>
              </a:buClr>
              <a:buSzPts val="1900"/>
              <a:buChar char="●"/>
              <a:defRPr>
                <a:solidFill>
                  <a:schemeClr val="accent1"/>
                </a:solidFill>
                <a:highlight>
                  <a:schemeClr val="dk1"/>
                </a:highlight>
              </a:defRPr>
            </a:lvl7pPr>
            <a:lvl8pPr marL="3657600" lvl="7" indent="-349250" algn="ctr" rtl="0">
              <a:spcBef>
                <a:spcPts val="2100"/>
              </a:spcBef>
              <a:spcAft>
                <a:spcPts val="0"/>
              </a:spcAft>
              <a:buClr>
                <a:schemeClr val="accent1"/>
              </a:buClr>
              <a:buSzPts val="1900"/>
              <a:buChar char="○"/>
              <a:defRPr>
                <a:solidFill>
                  <a:schemeClr val="accent1"/>
                </a:solidFill>
                <a:highlight>
                  <a:schemeClr val="dk1"/>
                </a:highlight>
              </a:defRPr>
            </a:lvl8pPr>
            <a:lvl9pPr marL="4114800" lvl="8" indent="-349250" algn="ctr" rtl="0">
              <a:spcBef>
                <a:spcPts val="2100"/>
              </a:spcBef>
              <a:spcAft>
                <a:spcPts val="2100"/>
              </a:spcAft>
              <a:buClr>
                <a:schemeClr val="accent1"/>
              </a:buClr>
              <a:buSzPts val="1900"/>
              <a:buChar char="■"/>
              <a:defRPr>
                <a:solidFill>
                  <a:schemeClr val="accent1"/>
                </a:solidFill>
                <a:highlight>
                  <a:schemeClr val="dk1"/>
                </a:highlight>
              </a:defRPr>
            </a:lvl9pPr>
          </a:lstStyle>
          <a:p>
            <a:endParaRPr/>
          </a:p>
        </p:txBody>
      </p:sp>
      <p:sp>
        <p:nvSpPr>
          <p:cNvPr id="246" name="Google Shape;246;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Google Shape;248;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82" name="Google Shape;82;p1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83" name="Google Shape;83;p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rtl="0">
              <a:spcBef>
                <a:spcPts val="0"/>
              </a:spcBef>
              <a:spcAft>
                <a:spcPts val="0"/>
              </a:spcAft>
              <a:buSzPts val="3700"/>
              <a:buFont typeface="Raleway"/>
              <a:buNone/>
              <a:defRPr sz="3700" b="1">
                <a:latin typeface="Raleway"/>
                <a:ea typeface="Raleway"/>
                <a:cs typeface="Raleway"/>
                <a:sym typeface="Raleway"/>
              </a:defRPr>
            </a:lvl1pPr>
            <a:lvl2pPr lvl="1" rtl="0">
              <a:spcBef>
                <a:spcPts val="0"/>
              </a:spcBef>
              <a:spcAft>
                <a:spcPts val="0"/>
              </a:spcAft>
              <a:buSzPts val="3700"/>
              <a:buFont typeface="Raleway"/>
              <a:buNone/>
              <a:defRPr sz="3700" b="1">
                <a:latin typeface="Raleway"/>
                <a:ea typeface="Raleway"/>
                <a:cs typeface="Raleway"/>
                <a:sym typeface="Raleway"/>
              </a:defRPr>
            </a:lvl2pPr>
            <a:lvl3pPr lvl="2" rtl="0">
              <a:spcBef>
                <a:spcPts val="0"/>
              </a:spcBef>
              <a:spcAft>
                <a:spcPts val="0"/>
              </a:spcAft>
              <a:buSzPts val="3700"/>
              <a:buFont typeface="Raleway"/>
              <a:buNone/>
              <a:defRPr sz="3700" b="1">
                <a:latin typeface="Raleway"/>
                <a:ea typeface="Raleway"/>
                <a:cs typeface="Raleway"/>
                <a:sym typeface="Raleway"/>
              </a:defRPr>
            </a:lvl3pPr>
            <a:lvl4pPr lvl="3" rtl="0">
              <a:spcBef>
                <a:spcPts val="0"/>
              </a:spcBef>
              <a:spcAft>
                <a:spcPts val="0"/>
              </a:spcAft>
              <a:buSzPts val="3700"/>
              <a:buFont typeface="Raleway"/>
              <a:buNone/>
              <a:defRPr sz="3700" b="1">
                <a:latin typeface="Raleway"/>
                <a:ea typeface="Raleway"/>
                <a:cs typeface="Raleway"/>
                <a:sym typeface="Raleway"/>
              </a:defRPr>
            </a:lvl4pPr>
            <a:lvl5pPr lvl="4" rtl="0">
              <a:spcBef>
                <a:spcPts val="0"/>
              </a:spcBef>
              <a:spcAft>
                <a:spcPts val="0"/>
              </a:spcAft>
              <a:buSzPts val="3700"/>
              <a:buFont typeface="Raleway"/>
              <a:buNone/>
              <a:defRPr sz="3700" b="1">
                <a:latin typeface="Raleway"/>
                <a:ea typeface="Raleway"/>
                <a:cs typeface="Raleway"/>
                <a:sym typeface="Raleway"/>
              </a:defRPr>
            </a:lvl5pPr>
            <a:lvl6pPr lvl="5" rtl="0">
              <a:spcBef>
                <a:spcPts val="0"/>
              </a:spcBef>
              <a:spcAft>
                <a:spcPts val="0"/>
              </a:spcAft>
              <a:buSzPts val="3700"/>
              <a:buFont typeface="Raleway"/>
              <a:buNone/>
              <a:defRPr sz="3700" b="1">
                <a:latin typeface="Raleway"/>
                <a:ea typeface="Raleway"/>
                <a:cs typeface="Raleway"/>
                <a:sym typeface="Raleway"/>
              </a:defRPr>
            </a:lvl6pPr>
            <a:lvl7pPr lvl="6" rtl="0">
              <a:spcBef>
                <a:spcPts val="0"/>
              </a:spcBef>
              <a:spcAft>
                <a:spcPts val="0"/>
              </a:spcAft>
              <a:buSzPts val="3700"/>
              <a:buFont typeface="Raleway"/>
              <a:buNone/>
              <a:defRPr sz="3700" b="1">
                <a:latin typeface="Raleway"/>
                <a:ea typeface="Raleway"/>
                <a:cs typeface="Raleway"/>
                <a:sym typeface="Raleway"/>
              </a:defRPr>
            </a:lvl7pPr>
            <a:lvl8pPr lvl="7" rtl="0">
              <a:spcBef>
                <a:spcPts val="0"/>
              </a:spcBef>
              <a:spcAft>
                <a:spcPts val="0"/>
              </a:spcAft>
              <a:buSzPts val="3700"/>
              <a:buFont typeface="Raleway"/>
              <a:buNone/>
              <a:defRPr sz="3700" b="1">
                <a:latin typeface="Raleway"/>
                <a:ea typeface="Raleway"/>
                <a:cs typeface="Raleway"/>
                <a:sym typeface="Raleway"/>
              </a:defRPr>
            </a:lvl8pPr>
            <a:lvl9pPr lvl="8" rtl="0">
              <a:spcBef>
                <a:spcPts val="0"/>
              </a:spcBef>
              <a:spcAft>
                <a:spcPts val="0"/>
              </a:spcAft>
              <a:buSzPts val="3700"/>
              <a:buFont typeface="Raleway"/>
              <a:buNone/>
              <a:defRPr sz="3700" b="1">
                <a:latin typeface="Raleway"/>
                <a:ea typeface="Raleway"/>
                <a:cs typeface="Raleway"/>
                <a:sym typeface="Raleway"/>
              </a:defRPr>
            </a:lvl9pPr>
          </a:lstStyle>
          <a:p>
            <a:endParaRPr/>
          </a:p>
        </p:txBody>
      </p:sp>
      <p:sp>
        <p:nvSpPr>
          <p:cNvPr id="127" name="Google Shape;127;p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36550" rtl="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marL="914400" lvl="1"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marL="1371600" lvl="2"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marL="1828800" lvl="3"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marL="2286000" lvl="4"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marL="2743200" lvl="5"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marL="3200400" lvl="6"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marL="3657600" lvl="7" indent="-32385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marL="4114800" lvl="8" indent="-323850" rtl="0">
              <a:lnSpc>
                <a:spcPct val="115000"/>
              </a:lnSpc>
              <a:spcBef>
                <a:spcPts val="2100"/>
              </a:spcBef>
              <a:spcAft>
                <a:spcPts val="2100"/>
              </a:spcAft>
              <a:buClr>
                <a:schemeClr val="accent1"/>
              </a:buClr>
              <a:buSzPts val="1500"/>
              <a:buFont typeface="Lato"/>
              <a:buChar char="■"/>
              <a:defRPr sz="1500">
                <a:solidFill>
                  <a:schemeClr val="accent1"/>
                </a:solidFill>
                <a:latin typeface="Lato"/>
                <a:ea typeface="Lato"/>
                <a:cs typeface="Lato"/>
                <a:sym typeface="Lato"/>
              </a:defRPr>
            </a:lvl9pPr>
          </a:lstStyle>
          <a:p>
            <a:endParaRPr/>
          </a:p>
        </p:txBody>
      </p:sp>
      <p:sp>
        <p:nvSpPr>
          <p:cNvPr id="128" name="Google Shape;128;p2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accent1"/>
                </a:solidFill>
                <a:latin typeface="Lato"/>
                <a:ea typeface="Lato"/>
                <a:cs typeface="Lato"/>
                <a:sym typeface="Lato"/>
              </a:defRPr>
            </a:lvl1pPr>
            <a:lvl2pPr lvl="1" algn="r" rtl="0">
              <a:buNone/>
              <a:defRPr sz="1300">
                <a:solidFill>
                  <a:schemeClr val="accent1"/>
                </a:solidFill>
                <a:latin typeface="Lato"/>
                <a:ea typeface="Lato"/>
                <a:cs typeface="Lato"/>
                <a:sym typeface="Lato"/>
              </a:defRPr>
            </a:lvl2pPr>
            <a:lvl3pPr lvl="2" algn="r" rtl="0">
              <a:buNone/>
              <a:defRPr sz="1300">
                <a:solidFill>
                  <a:schemeClr val="accent1"/>
                </a:solidFill>
                <a:latin typeface="Lato"/>
                <a:ea typeface="Lato"/>
                <a:cs typeface="Lato"/>
                <a:sym typeface="Lato"/>
              </a:defRPr>
            </a:lvl3pPr>
            <a:lvl4pPr lvl="3" algn="r" rtl="0">
              <a:buNone/>
              <a:defRPr sz="1300">
                <a:solidFill>
                  <a:schemeClr val="accent1"/>
                </a:solidFill>
                <a:latin typeface="Lato"/>
                <a:ea typeface="Lato"/>
                <a:cs typeface="Lato"/>
                <a:sym typeface="Lato"/>
              </a:defRPr>
            </a:lvl4pPr>
            <a:lvl5pPr lvl="4" algn="r" rtl="0">
              <a:buNone/>
              <a:defRPr sz="1300">
                <a:solidFill>
                  <a:schemeClr val="accent1"/>
                </a:solidFill>
                <a:latin typeface="Lato"/>
                <a:ea typeface="Lato"/>
                <a:cs typeface="Lato"/>
                <a:sym typeface="Lato"/>
              </a:defRPr>
            </a:lvl5pPr>
            <a:lvl6pPr lvl="5" algn="r" rtl="0">
              <a:buNone/>
              <a:defRPr sz="1300">
                <a:solidFill>
                  <a:schemeClr val="accent1"/>
                </a:solidFill>
                <a:latin typeface="Lato"/>
                <a:ea typeface="Lato"/>
                <a:cs typeface="Lato"/>
                <a:sym typeface="Lato"/>
              </a:defRPr>
            </a:lvl6pPr>
            <a:lvl7pPr lvl="6" algn="r" rtl="0">
              <a:buNone/>
              <a:defRPr sz="1300">
                <a:solidFill>
                  <a:schemeClr val="accent1"/>
                </a:solidFill>
                <a:latin typeface="Lato"/>
                <a:ea typeface="Lato"/>
                <a:cs typeface="Lato"/>
                <a:sym typeface="Lato"/>
              </a:defRPr>
            </a:lvl7pPr>
            <a:lvl8pPr lvl="7" algn="r" rtl="0">
              <a:buNone/>
              <a:defRPr sz="1300">
                <a:solidFill>
                  <a:schemeClr val="accent1"/>
                </a:solidFill>
                <a:latin typeface="Lato"/>
                <a:ea typeface="Lato"/>
                <a:cs typeface="Lato"/>
                <a:sym typeface="Lato"/>
              </a:defRPr>
            </a:lvl8pPr>
            <a:lvl9pPr lvl="8" algn="r" rtl="0">
              <a:buNone/>
              <a:defRPr sz="13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415600" y="390467"/>
            <a:ext cx="11360700" cy="1068000"/>
          </a:xfrm>
          <a:prstGeom prst="rect">
            <a:avLst/>
          </a:prstGeom>
          <a:noFill/>
          <a:ln>
            <a:noFill/>
          </a:ln>
        </p:spPr>
        <p:txBody>
          <a:bodyPr spcFirstLastPara="1" wrap="square" lIns="121900" tIns="121900" rIns="121900" bIns="121900" anchor="t" anchorCtr="0"/>
          <a:lstStyle>
            <a:lvl1pPr lvl="0"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5600"/>
              <a:buFont typeface="Amatic SC"/>
              <a:buNone/>
              <a:defRPr sz="5600" b="1">
                <a:solidFill>
                  <a:schemeClr val="accent1"/>
                </a:solidFill>
                <a:latin typeface="Amatic SC"/>
                <a:ea typeface="Amatic SC"/>
                <a:cs typeface="Amatic SC"/>
                <a:sym typeface="Amatic SC"/>
              </a:defRPr>
            </a:lvl9pPr>
          </a:lstStyle>
          <a:p>
            <a:endParaRPr/>
          </a:p>
        </p:txBody>
      </p:sp>
      <p:sp>
        <p:nvSpPr>
          <p:cNvPr id="204" name="Google Shape;204;p37"/>
          <p:cNvSpPr txBox="1">
            <a:spLocks noGrp="1"/>
          </p:cNvSpPr>
          <p:nvPr>
            <p:ph type="body" idx="1"/>
          </p:nvPr>
        </p:nvSpPr>
        <p:spPr>
          <a:xfrm>
            <a:off x="415600" y="1638233"/>
            <a:ext cx="11360700" cy="4453500"/>
          </a:xfrm>
          <a:prstGeom prst="rect">
            <a:avLst/>
          </a:prstGeom>
          <a:noFill/>
          <a:ln>
            <a:noFill/>
          </a:ln>
        </p:spPr>
        <p:txBody>
          <a:bodyPr spcFirstLastPara="1" wrap="square" lIns="121900" tIns="121900" rIns="121900" bIns="121900" anchor="t" anchorCtr="0"/>
          <a:lstStyle>
            <a:lvl1pPr marL="457200" lvl="0" indent="-381000" rtl="0">
              <a:lnSpc>
                <a:spcPct val="115000"/>
              </a:lnSpc>
              <a:spcBef>
                <a:spcPts val="0"/>
              </a:spcBef>
              <a:spcAft>
                <a:spcPts val="0"/>
              </a:spcAft>
              <a:buClr>
                <a:schemeClr val="dk2"/>
              </a:buClr>
              <a:buSzPts val="2400"/>
              <a:buFont typeface="Source Code Pro"/>
              <a:buChar char="●"/>
              <a:defRPr sz="2400">
                <a:solidFill>
                  <a:schemeClr val="dk2"/>
                </a:solidFill>
                <a:latin typeface="Source Code Pro"/>
                <a:ea typeface="Source Code Pro"/>
                <a:cs typeface="Source Code Pro"/>
                <a:sym typeface="Source Code Pro"/>
              </a:defRPr>
            </a:lvl1pPr>
            <a:lvl2pPr marL="914400" lvl="1"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2pPr>
            <a:lvl3pPr marL="1371600" lvl="2"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3pPr>
            <a:lvl4pPr marL="1828800" lvl="3"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4pPr>
            <a:lvl5pPr marL="2286000" lvl="4"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5pPr>
            <a:lvl6pPr marL="2743200" lvl="5"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6pPr>
            <a:lvl7pPr marL="3200400" lvl="6"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7pPr>
            <a:lvl8pPr marL="3657600" lvl="7" indent="-349250" rtl="0">
              <a:lnSpc>
                <a:spcPct val="115000"/>
              </a:lnSpc>
              <a:spcBef>
                <a:spcPts val="210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8pPr>
            <a:lvl9pPr marL="4114800" lvl="8" indent="-349250" rtl="0">
              <a:lnSpc>
                <a:spcPct val="115000"/>
              </a:lnSpc>
              <a:spcBef>
                <a:spcPts val="2100"/>
              </a:spcBef>
              <a:spcAft>
                <a:spcPts val="210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9pPr>
          </a:lstStyle>
          <a:p>
            <a:endParaRPr/>
          </a:p>
        </p:txBody>
      </p:sp>
      <p:sp>
        <p:nvSpPr>
          <p:cNvPr id="205" name="Google Shape;205;p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accent1"/>
                </a:solidFill>
                <a:latin typeface="Source Code Pro"/>
                <a:ea typeface="Source Code Pro"/>
                <a:cs typeface="Source Code Pro"/>
                <a:sym typeface="Source Code Pro"/>
              </a:defRPr>
            </a:lvl1pPr>
            <a:lvl2pPr lvl="1" algn="r" rtl="0">
              <a:buNone/>
              <a:defRPr sz="1300">
                <a:solidFill>
                  <a:schemeClr val="accent1"/>
                </a:solidFill>
                <a:latin typeface="Source Code Pro"/>
                <a:ea typeface="Source Code Pro"/>
                <a:cs typeface="Source Code Pro"/>
                <a:sym typeface="Source Code Pro"/>
              </a:defRPr>
            </a:lvl2pPr>
            <a:lvl3pPr lvl="2" algn="r" rtl="0">
              <a:buNone/>
              <a:defRPr sz="1300">
                <a:solidFill>
                  <a:schemeClr val="accent1"/>
                </a:solidFill>
                <a:latin typeface="Source Code Pro"/>
                <a:ea typeface="Source Code Pro"/>
                <a:cs typeface="Source Code Pro"/>
                <a:sym typeface="Source Code Pro"/>
              </a:defRPr>
            </a:lvl3pPr>
            <a:lvl4pPr lvl="3" algn="r" rtl="0">
              <a:buNone/>
              <a:defRPr sz="1300">
                <a:solidFill>
                  <a:schemeClr val="accent1"/>
                </a:solidFill>
                <a:latin typeface="Source Code Pro"/>
                <a:ea typeface="Source Code Pro"/>
                <a:cs typeface="Source Code Pro"/>
                <a:sym typeface="Source Code Pro"/>
              </a:defRPr>
            </a:lvl4pPr>
            <a:lvl5pPr lvl="4" algn="r" rtl="0">
              <a:buNone/>
              <a:defRPr sz="1300">
                <a:solidFill>
                  <a:schemeClr val="accent1"/>
                </a:solidFill>
                <a:latin typeface="Source Code Pro"/>
                <a:ea typeface="Source Code Pro"/>
                <a:cs typeface="Source Code Pro"/>
                <a:sym typeface="Source Code Pro"/>
              </a:defRPr>
            </a:lvl5pPr>
            <a:lvl6pPr lvl="5" algn="r" rtl="0">
              <a:buNone/>
              <a:defRPr sz="1300">
                <a:solidFill>
                  <a:schemeClr val="accent1"/>
                </a:solidFill>
                <a:latin typeface="Source Code Pro"/>
                <a:ea typeface="Source Code Pro"/>
                <a:cs typeface="Source Code Pro"/>
                <a:sym typeface="Source Code Pro"/>
              </a:defRPr>
            </a:lvl6pPr>
            <a:lvl7pPr lvl="6" algn="r" rtl="0">
              <a:buNone/>
              <a:defRPr sz="1300">
                <a:solidFill>
                  <a:schemeClr val="accent1"/>
                </a:solidFill>
                <a:latin typeface="Source Code Pro"/>
                <a:ea typeface="Source Code Pro"/>
                <a:cs typeface="Source Code Pro"/>
                <a:sym typeface="Source Code Pro"/>
              </a:defRPr>
            </a:lvl7pPr>
            <a:lvl8pPr lvl="7" algn="r" rtl="0">
              <a:buNone/>
              <a:defRPr sz="1300">
                <a:solidFill>
                  <a:schemeClr val="accent1"/>
                </a:solidFill>
                <a:latin typeface="Source Code Pro"/>
                <a:ea typeface="Source Code Pro"/>
                <a:cs typeface="Source Code Pro"/>
                <a:sym typeface="Source Code Pro"/>
              </a:defRPr>
            </a:lvl8pPr>
            <a:lvl9pPr lvl="8" algn="r" rtl="0">
              <a:buNone/>
              <a:defRPr sz="13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sf.gov/crssprgm/reu/list_result.jsp?unitid=5047"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nsf.gov/crssprgm/reu/list_result.jsp?unitid=5048" TargetMode="External"/><Relationship Id="rId5" Type="http://schemas.openxmlformats.org/officeDocument/2006/relationships/hyperlink" Target="https://www.nsf.gov/crssprgm/reu/list_result.jsp?unitid=5053" TargetMode="External"/><Relationship Id="rId4" Type="http://schemas.openxmlformats.org/officeDocument/2006/relationships/hyperlink" Target="https://www.nsf.gov/crssprgm/reu/list_result.jsp?unitid=505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mailto:Waterstram-Rich@rit.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41.jp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5.xml"/><Relationship Id="rId5" Type="http://schemas.openxmlformats.org/officeDocument/2006/relationships/image" Target="../media/image52.jp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oiemjH8D3jo"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fHdsJyvXSwk"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0.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2.xml"/><Relationship Id="rId1" Type="http://schemas.openxmlformats.org/officeDocument/2006/relationships/slideLayout" Target="../slideLayouts/slideLayout41.xml"/><Relationship Id="rId5" Type="http://schemas.openxmlformats.org/officeDocument/2006/relationships/image" Target="../media/image90.jpg"/><Relationship Id="rId4" Type="http://schemas.openxmlformats.org/officeDocument/2006/relationships/image" Target="../media/image89.jpg"/></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3.xml"/><Relationship Id="rId1" Type="http://schemas.openxmlformats.org/officeDocument/2006/relationships/slideLayout" Target="../slideLayouts/slideLayout41.xml"/><Relationship Id="rId5" Type="http://schemas.openxmlformats.org/officeDocument/2006/relationships/image" Target="../media/image93.jpg"/><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97.png"/><Relationship Id="rId11" Type="http://schemas.openxmlformats.org/officeDocument/2006/relationships/image" Target="../media/image102.jpg"/><Relationship Id="rId5" Type="http://schemas.openxmlformats.org/officeDocument/2006/relationships/image" Target="../media/image96.pn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png"/></Relationships>
</file>

<file path=ppt/slides/_rels/slide75.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8.png"/><Relationship Id="rId7" Type="http://schemas.openxmlformats.org/officeDocument/2006/relationships/image" Target="../media/image106.jp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76.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98.png"/><Relationship Id="rId7" Type="http://schemas.openxmlformats.org/officeDocument/2006/relationships/image" Target="../media/image110.jp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02.jpg"/><Relationship Id="rId5"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112.jpg"/></Relationships>
</file>

<file path=ppt/slides/_rels/slide77.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98.png"/><Relationship Id="rId7" Type="http://schemas.openxmlformats.org/officeDocument/2006/relationships/image" Target="../media/image115.jp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97.png"/><Relationship Id="rId9" Type="http://schemas.openxmlformats.org/officeDocument/2006/relationships/image" Target="../media/image117.jpg"/></Relationships>
</file>

<file path=ppt/slides/_rels/slide78.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97.png"/><Relationship Id="rId7" Type="http://schemas.openxmlformats.org/officeDocument/2006/relationships/image" Target="../media/image120.jp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119.jpg"/><Relationship Id="rId11" Type="http://schemas.openxmlformats.org/officeDocument/2006/relationships/image" Target="../media/image124.jpg"/><Relationship Id="rId5" Type="http://schemas.openxmlformats.org/officeDocument/2006/relationships/image" Target="../media/image101.jpg"/><Relationship Id="rId10" Type="http://schemas.openxmlformats.org/officeDocument/2006/relationships/image" Target="../media/image123.jpg"/><Relationship Id="rId4" Type="http://schemas.openxmlformats.org/officeDocument/2006/relationships/image" Target="../media/image118.jpg"/><Relationship Id="rId9" Type="http://schemas.openxmlformats.org/officeDocument/2006/relationships/image" Target="../media/image122.jpg"/></Relationships>
</file>

<file path=ppt/slides/_rels/slide79.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32.jpg"/><Relationship Id="rId3" Type="http://schemas.openxmlformats.org/officeDocument/2006/relationships/image" Target="../media/image97.png"/><Relationship Id="rId7" Type="http://schemas.openxmlformats.org/officeDocument/2006/relationships/image" Target="../media/image126.jpg"/><Relationship Id="rId12" Type="http://schemas.openxmlformats.org/officeDocument/2006/relationships/image" Target="../media/image131.jp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98.png"/><Relationship Id="rId11" Type="http://schemas.openxmlformats.org/officeDocument/2006/relationships/image" Target="../media/image130.jpg"/><Relationship Id="rId5" Type="http://schemas.openxmlformats.org/officeDocument/2006/relationships/image" Target="../media/image125.jpg"/><Relationship Id="rId10" Type="http://schemas.openxmlformats.org/officeDocument/2006/relationships/image" Target="../media/image129.jpg"/><Relationship Id="rId4" Type="http://schemas.openxmlformats.org/officeDocument/2006/relationships/image" Target="../media/image101.jpg"/><Relationship Id="rId9" Type="http://schemas.openxmlformats.org/officeDocument/2006/relationships/image" Target="../media/image128.jpg"/><Relationship Id="rId14" Type="http://schemas.openxmlformats.org/officeDocument/2006/relationships/image" Target="../media/image123.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9"/>
          <p:cNvSpPr txBox="1">
            <a:spLocks noGrp="1"/>
          </p:cNvSpPr>
          <p:nvPr>
            <p:ph type="ctrTitle"/>
          </p:nvPr>
        </p:nvSpPr>
        <p:spPr>
          <a:xfrm>
            <a:off x="5989900" y="1688775"/>
            <a:ext cx="46782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Please Sign In!</a:t>
            </a:r>
            <a:endParaRPr/>
          </a:p>
        </p:txBody>
      </p:sp>
      <p:pic>
        <p:nvPicPr>
          <p:cNvPr id="254" name="Google Shape;254;p49"/>
          <p:cNvPicPr preferRelativeResize="0"/>
          <p:nvPr/>
        </p:nvPicPr>
        <p:blipFill>
          <a:blip r:embed="rId3">
            <a:alphaModFix/>
          </a:blip>
          <a:stretch>
            <a:fillRect/>
          </a:stretch>
        </p:blipFill>
        <p:spPr>
          <a:xfrm>
            <a:off x="559312" y="0"/>
            <a:ext cx="5267626"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8"/>
          <p:cNvSpPr txBox="1">
            <a:spLocks noGrp="1"/>
          </p:cNvSpPr>
          <p:nvPr>
            <p:ph type="title"/>
          </p:nvPr>
        </p:nvSpPr>
        <p:spPr>
          <a:xfrm>
            <a:off x="838200" y="365125"/>
            <a:ext cx="10515600" cy="10762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Example of Semester Study Abroad Pathway</a:t>
            </a:r>
            <a:endParaRPr b="1"/>
          </a:p>
        </p:txBody>
      </p:sp>
      <p:sp>
        <p:nvSpPr>
          <p:cNvPr id="307" name="Google Shape;307;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Zagreb</a:t>
            </a:r>
            <a:endParaRPr/>
          </a:p>
          <a:p>
            <a:pPr marL="685800" lvl="1" indent="-228600" algn="l" rtl="0">
              <a:lnSpc>
                <a:spcPct val="90000"/>
              </a:lnSpc>
              <a:spcBef>
                <a:spcPts val="500"/>
              </a:spcBef>
              <a:spcAft>
                <a:spcPts val="0"/>
              </a:spcAft>
              <a:buClr>
                <a:schemeClr val="dk1"/>
              </a:buClr>
              <a:buSzPts val="2400"/>
              <a:buChar char="•"/>
            </a:pPr>
            <a:r>
              <a:rPr lang="en-US"/>
              <a:t>Organizational behavior</a:t>
            </a:r>
            <a:endParaRPr/>
          </a:p>
          <a:p>
            <a:pPr marL="685800" lvl="1" indent="-228600" algn="l" rtl="0">
              <a:lnSpc>
                <a:spcPct val="90000"/>
              </a:lnSpc>
              <a:spcBef>
                <a:spcPts val="500"/>
              </a:spcBef>
              <a:spcAft>
                <a:spcPts val="0"/>
              </a:spcAft>
              <a:buClr>
                <a:schemeClr val="dk1"/>
              </a:buClr>
              <a:buSzPts val="2400"/>
              <a:buChar char="•"/>
            </a:pPr>
            <a:r>
              <a:rPr lang="en-US"/>
              <a:t>Topics in American Literature</a:t>
            </a:r>
            <a:endParaRPr/>
          </a:p>
          <a:p>
            <a:pPr marL="685800" lvl="1" indent="-228600" algn="l" rtl="0">
              <a:lnSpc>
                <a:spcPct val="90000"/>
              </a:lnSpc>
              <a:spcBef>
                <a:spcPts val="500"/>
              </a:spcBef>
              <a:spcAft>
                <a:spcPts val="0"/>
              </a:spcAft>
              <a:buClr>
                <a:schemeClr val="dk1"/>
              </a:buClr>
              <a:buSzPts val="2400"/>
              <a:buChar char="•"/>
            </a:pPr>
            <a:r>
              <a:rPr lang="en-US"/>
              <a:t>Literature Culture, and Media</a:t>
            </a:r>
            <a:endParaRPr/>
          </a:p>
          <a:p>
            <a:pPr marL="685800" lvl="1" indent="-228600" algn="l" rtl="0">
              <a:lnSpc>
                <a:spcPct val="90000"/>
              </a:lnSpc>
              <a:spcBef>
                <a:spcPts val="500"/>
              </a:spcBef>
              <a:spcAft>
                <a:spcPts val="0"/>
              </a:spcAft>
              <a:buClr>
                <a:schemeClr val="dk1"/>
              </a:buClr>
              <a:buSzPts val="2400"/>
              <a:buChar char="•"/>
            </a:pPr>
            <a:r>
              <a:rPr lang="en-US"/>
              <a:t>Rochester on-line courses e.g. HSA courses,  Language of Medicine, Psychology</a:t>
            </a:r>
            <a:endParaRPr/>
          </a:p>
          <a:p>
            <a:pPr marL="457200" lvl="1" indent="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Follow with Atlantis experience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DIS</a:t>
            </a:r>
            <a:endParaRPr b="1"/>
          </a:p>
        </p:txBody>
      </p:sp>
      <p:sp>
        <p:nvSpPr>
          <p:cNvPr id="313" name="Google Shape;313;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Offerings</a:t>
            </a:r>
            <a:endParaRPr/>
          </a:p>
          <a:p>
            <a:pPr marL="685800" lvl="1" indent="-228600" algn="l" rtl="0">
              <a:lnSpc>
                <a:spcPct val="90000"/>
              </a:lnSpc>
              <a:spcBef>
                <a:spcPts val="500"/>
              </a:spcBef>
              <a:spcAft>
                <a:spcPts val="0"/>
              </a:spcAft>
              <a:buClr>
                <a:schemeClr val="dk1"/>
              </a:buClr>
              <a:buSzPts val="2400"/>
              <a:buChar char="•"/>
            </a:pPr>
            <a:r>
              <a:rPr lang="en-US"/>
              <a:t>Fall or spring semester</a:t>
            </a:r>
            <a:endParaRPr/>
          </a:p>
          <a:p>
            <a:pPr marL="685800" lvl="1" indent="-228600" algn="l" rtl="0">
              <a:lnSpc>
                <a:spcPct val="90000"/>
              </a:lnSpc>
              <a:spcBef>
                <a:spcPts val="500"/>
              </a:spcBef>
              <a:spcAft>
                <a:spcPts val="0"/>
              </a:spcAft>
              <a:buClr>
                <a:schemeClr val="dk1"/>
              </a:buClr>
              <a:buSzPts val="2400"/>
              <a:buChar char="•"/>
            </a:pPr>
            <a:r>
              <a:rPr lang="en-US"/>
              <a:t>4 summer sessions (two 3 week sessions; one 4 week session, one  7 week session</a:t>
            </a:r>
            <a:endParaRPr/>
          </a:p>
          <a:p>
            <a:pPr marL="457200" lvl="1" indent="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Locations: Copenhagen Denmark;  Stockholm, Sweden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60"/>
          <p:cNvPicPr preferRelativeResize="0"/>
          <p:nvPr/>
        </p:nvPicPr>
        <p:blipFill rotWithShape="1">
          <a:blip r:embed="rId3">
            <a:alphaModFix/>
          </a:blip>
          <a:srcRect/>
          <a:stretch/>
        </p:blipFill>
        <p:spPr>
          <a:xfrm>
            <a:off x="2262754" y="154983"/>
            <a:ext cx="8105612" cy="64937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61"/>
          <p:cNvPicPr preferRelativeResize="0"/>
          <p:nvPr/>
        </p:nvPicPr>
        <p:blipFill rotWithShape="1">
          <a:blip r:embed="rId3">
            <a:alphaModFix/>
          </a:blip>
          <a:srcRect/>
          <a:stretch/>
        </p:blipFill>
        <p:spPr>
          <a:xfrm>
            <a:off x="1854257" y="0"/>
            <a:ext cx="848348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62"/>
          <p:cNvSpPr txBox="1">
            <a:spLocks noGrp="1"/>
          </p:cNvSpPr>
          <p:nvPr>
            <p:ph type="title"/>
          </p:nvPr>
        </p:nvSpPr>
        <p:spPr>
          <a:xfrm>
            <a:off x="838200" y="365125"/>
            <a:ext cx="10515600" cy="750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Sample Summer Programs</a:t>
            </a:r>
            <a:endParaRPr b="1"/>
          </a:p>
        </p:txBody>
      </p:sp>
      <p:sp>
        <p:nvSpPr>
          <p:cNvPr id="329" name="Google Shape;329;p62"/>
          <p:cNvSpPr txBox="1">
            <a:spLocks noGrp="1"/>
          </p:cNvSpPr>
          <p:nvPr>
            <p:ph type="body" idx="1"/>
          </p:nvPr>
        </p:nvSpPr>
        <p:spPr>
          <a:xfrm>
            <a:off x="838200" y="1415808"/>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t>Stockholm</a:t>
            </a:r>
            <a:endParaRPr/>
          </a:p>
          <a:p>
            <a:pPr marL="228600" lvl="0" indent="-228600" algn="l" rtl="0">
              <a:lnSpc>
                <a:spcPct val="90000"/>
              </a:lnSpc>
              <a:spcBef>
                <a:spcPts val="1000"/>
              </a:spcBef>
              <a:spcAft>
                <a:spcPts val="0"/>
              </a:spcAft>
              <a:buClr>
                <a:schemeClr val="dk1"/>
              </a:buClr>
              <a:buSzPts val="2400"/>
              <a:buChar char="•"/>
            </a:pPr>
            <a:r>
              <a:rPr lang="en-US" sz="2400"/>
              <a:t>Activism</a:t>
            </a:r>
            <a:endParaRPr/>
          </a:p>
          <a:p>
            <a:pPr marL="228600" lvl="0" indent="-228600" algn="l" rtl="0">
              <a:lnSpc>
                <a:spcPct val="90000"/>
              </a:lnSpc>
              <a:spcBef>
                <a:spcPts val="1000"/>
              </a:spcBef>
              <a:spcAft>
                <a:spcPts val="0"/>
              </a:spcAft>
              <a:buClr>
                <a:schemeClr val="dk1"/>
              </a:buClr>
              <a:buSzPts val="2400"/>
              <a:buChar char="•"/>
            </a:pPr>
            <a:r>
              <a:rPr lang="en-US" sz="2400"/>
              <a:t>Behavioral Economics</a:t>
            </a:r>
            <a:endParaRPr/>
          </a:p>
          <a:p>
            <a:pPr marL="228600" lvl="0" indent="-228600" algn="l" rtl="0">
              <a:lnSpc>
                <a:spcPct val="90000"/>
              </a:lnSpc>
              <a:spcBef>
                <a:spcPts val="1000"/>
              </a:spcBef>
              <a:spcAft>
                <a:spcPts val="0"/>
              </a:spcAft>
              <a:buClr>
                <a:schemeClr val="dk1"/>
              </a:buClr>
              <a:buSzPts val="2400"/>
              <a:buChar char="•"/>
            </a:pPr>
            <a:r>
              <a:rPr lang="en-US" sz="2400"/>
              <a:t>Lifespan Psychology</a:t>
            </a:r>
            <a:endParaRPr/>
          </a:p>
          <a:p>
            <a:pPr marL="228600" lvl="0" indent="-228600" algn="l" rtl="0">
              <a:lnSpc>
                <a:spcPct val="90000"/>
              </a:lnSpc>
              <a:spcBef>
                <a:spcPts val="1000"/>
              </a:spcBef>
              <a:spcAft>
                <a:spcPts val="0"/>
              </a:spcAft>
              <a:buClr>
                <a:schemeClr val="dk1"/>
              </a:buClr>
              <a:buSzPts val="2400"/>
              <a:buChar char="•"/>
            </a:pPr>
            <a:r>
              <a:rPr lang="en-US" sz="2400"/>
              <a:t>Medical Diagnostics</a:t>
            </a:r>
            <a:endParaRPr/>
          </a:p>
          <a:p>
            <a:pPr marL="228600" lvl="0" indent="-228600" algn="l" rtl="0">
              <a:lnSpc>
                <a:spcPct val="90000"/>
              </a:lnSpc>
              <a:spcBef>
                <a:spcPts val="1000"/>
              </a:spcBef>
              <a:spcAft>
                <a:spcPts val="0"/>
              </a:spcAft>
              <a:buClr>
                <a:schemeClr val="dk1"/>
              </a:buClr>
              <a:buSzPts val="2400"/>
              <a:buChar char="•"/>
            </a:pPr>
            <a:r>
              <a:rPr lang="en-US" sz="2400"/>
              <a:t>Public Health Policy in Practice</a:t>
            </a:r>
            <a:endParaRPr/>
          </a:p>
          <a:p>
            <a:pPr marL="228600" lvl="0" indent="-228600" algn="l" rtl="0">
              <a:lnSpc>
                <a:spcPct val="90000"/>
              </a:lnSpc>
              <a:spcBef>
                <a:spcPts val="1000"/>
              </a:spcBef>
              <a:spcAft>
                <a:spcPts val="0"/>
              </a:spcAft>
              <a:buClr>
                <a:schemeClr val="dk1"/>
              </a:buClr>
              <a:buSzPts val="2400"/>
              <a:buChar char="•"/>
            </a:pPr>
            <a:r>
              <a:rPr lang="en-US" sz="2400"/>
              <a:t>Translational Medicine: From Bench to Bedside</a:t>
            </a:r>
            <a:endParaRPr/>
          </a:p>
          <a:p>
            <a:pPr marL="228600" lvl="0" indent="-228600" algn="l" rtl="0">
              <a:lnSpc>
                <a:spcPct val="90000"/>
              </a:lnSpc>
              <a:spcBef>
                <a:spcPts val="1000"/>
              </a:spcBef>
              <a:spcAft>
                <a:spcPts val="0"/>
              </a:spcAft>
              <a:buClr>
                <a:schemeClr val="dk1"/>
              </a:buClr>
              <a:buSzPts val="2400"/>
              <a:buChar char="•"/>
            </a:pPr>
            <a:r>
              <a:rPr lang="en-US" sz="2400"/>
              <a:t>Understanding Terrorism</a:t>
            </a:r>
            <a:endParaRPr sz="2400"/>
          </a:p>
        </p:txBody>
      </p:sp>
      <p:sp>
        <p:nvSpPr>
          <p:cNvPr id="330" name="Google Shape;330;p62"/>
          <p:cNvSpPr txBox="1">
            <a:spLocks noGrp="1"/>
          </p:cNvSpPr>
          <p:nvPr>
            <p:ph type="body" idx="2"/>
          </p:nvPr>
        </p:nvSpPr>
        <p:spPr>
          <a:xfrm>
            <a:off x="6172200" y="1415808"/>
            <a:ext cx="5181600" cy="51864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t>Copenhagen</a:t>
            </a:r>
            <a:endParaRPr/>
          </a:p>
          <a:p>
            <a:pPr marL="228600" lvl="0" indent="-228600" algn="l" rtl="0">
              <a:lnSpc>
                <a:spcPct val="90000"/>
              </a:lnSpc>
              <a:spcBef>
                <a:spcPts val="1000"/>
              </a:spcBef>
              <a:spcAft>
                <a:spcPts val="0"/>
              </a:spcAft>
              <a:buClr>
                <a:schemeClr val="dk1"/>
              </a:buClr>
              <a:buSzPts val="2400"/>
              <a:buChar char="•"/>
            </a:pPr>
            <a:r>
              <a:rPr lang="en-US" sz="2400"/>
              <a:t>European Clinical Psychology</a:t>
            </a:r>
            <a:endParaRPr/>
          </a:p>
          <a:p>
            <a:pPr marL="228600" lvl="0" indent="-228600" algn="l" rtl="0">
              <a:lnSpc>
                <a:spcPct val="90000"/>
              </a:lnSpc>
              <a:spcBef>
                <a:spcPts val="1000"/>
              </a:spcBef>
              <a:spcAft>
                <a:spcPts val="0"/>
              </a:spcAft>
              <a:buClr>
                <a:schemeClr val="dk1"/>
              </a:buClr>
              <a:buSzPts val="2400"/>
              <a:buChar char="•"/>
            </a:pPr>
            <a:r>
              <a:rPr lang="en-US" sz="2400"/>
              <a:t>Health Delivery and Prioritization</a:t>
            </a:r>
            <a:endParaRPr/>
          </a:p>
          <a:p>
            <a:pPr marL="228600" lvl="0" indent="-228600" algn="l" rtl="0">
              <a:lnSpc>
                <a:spcPct val="90000"/>
              </a:lnSpc>
              <a:spcBef>
                <a:spcPts val="1000"/>
              </a:spcBef>
              <a:spcAft>
                <a:spcPts val="0"/>
              </a:spcAft>
              <a:buClr>
                <a:schemeClr val="dk1"/>
              </a:buClr>
              <a:buSzPts val="2400"/>
              <a:buChar char="•"/>
            </a:pPr>
            <a:r>
              <a:rPr lang="en-US" sz="2400"/>
              <a:t>Human Health and Disease: A Clinical Approach</a:t>
            </a:r>
            <a:endParaRPr/>
          </a:p>
          <a:p>
            <a:pPr marL="228600" lvl="0" indent="-228600" algn="l" rtl="0">
              <a:lnSpc>
                <a:spcPct val="90000"/>
              </a:lnSpc>
              <a:spcBef>
                <a:spcPts val="1000"/>
              </a:spcBef>
              <a:spcAft>
                <a:spcPts val="0"/>
              </a:spcAft>
              <a:buClr>
                <a:schemeClr val="dk1"/>
              </a:buClr>
              <a:buSzPts val="2400"/>
              <a:buChar char="•"/>
            </a:pPr>
            <a:r>
              <a:rPr lang="en-US" sz="2400"/>
              <a:t>Medical  Biotechnology and Drug Development</a:t>
            </a:r>
            <a:endParaRPr/>
          </a:p>
          <a:p>
            <a:pPr marL="228600" lvl="0" indent="-228600" algn="l" rtl="0">
              <a:lnSpc>
                <a:spcPct val="90000"/>
              </a:lnSpc>
              <a:spcBef>
                <a:spcPts val="1000"/>
              </a:spcBef>
              <a:spcAft>
                <a:spcPts val="0"/>
              </a:spcAft>
              <a:buClr>
                <a:schemeClr val="dk1"/>
              </a:buClr>
              <a:buSzPts val="2400"/>
              <a:buChar char="•"/>
            </a:pPr>
            <a:r>
              <a:rPr lang="en-US" sz="2400"/>
              <a:t>Neuroscience of Fear</a:t>
            </a:r>
            <a:endParaRPr/>
          </a:p>
          <a:p>
            <a:pPr marL="228600" lvl="0" indent="-228600" algn="l" rtl="0">
              <a:lnSpc>
                <a:spcPct val="90000"/>
              </a:lnSpc>
              <a:spcBef>
                <a:spcPts val="1000"/>
              </a:spcBef>
              <a:spcAft>
                <a:spcPts val="0"/>
              </a:spcAft>
              <a:buClr>
                <a:schemeClr val="dk1"/>
              </a:buClr>
              <a:buSzPts val="2400"/>
              <a:buChar char="•"/>
            </a:pPr>
            <a:r>
              <a:rPr lang="en-US" sz="2400"/>
              <a:t>Psychology of Criminal Behavior</a:t>
            </a:r>
            <a:endParaRPr/>
          </a:p>
          <a:p>
            <a:pPr marL="228600" lvl="0" indent="-228600" algn="l" rtl="0">
              <a:lnSpc>
                <a:spcPct val="90000"/>
              </a:lnSpc>
              <a:spcBef>
                <a:spcPts val="1000"/>
              </a:spcBef>
              <a:spcAft>
                <a:spcPts val="0"/>
              </a:spcAft>
              <a:buClr>
                <a:schemeClr val="dk1"/>
              </a:buClr>
              <a:buSzPts val="2400"/>
              <a:buChar char="•"/>
            </a:pPr>
            <a:r>
              <a:rPr lang="en-US" sz="2400"/>
              <a:t>Tasting Culture: Nordic and Mediterranean Food, Tradition, and Nutrition</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3"/>
          <p:cNvSpPr txBox="1">
            <a:spLocks noGrp="1"/>
          </p:cNvSpPr>
          <p:nvPr>
            <p:ph type="title"/>
          </p:nvPr>
        </p:nvSpPr>
        <p:spPr>
          <a:xfrm>
            <a:off x="838200" y="365125"/>
            <a:ext cx="10515600" cy="84374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Sample Fall and Spring Programs</a:t>
            </a:r>
            <a:endParaRPr/>
          </a:p>
        </p:txBody>
      </p:sp>
      <p:sp>
        <p:nvSpPr>
          <p:cNvPr id="336" name="Google Shape;336;p63"/>
          <p:cNvSpPr txBox="1">
            <a:spLocks noGrp="1"/>
          </p:cNvSpPr>
          <p:nvPr>
            <p:ph type="body" idx="1"/>
          </p:nvPr>
        </p:nvSpPr>
        <p:spPr>
          <a:xfrm>
            <a:off x="838200" y="1485106"/>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Stockholm</a:t>
            </a:r>
            <a:endParaRPr/>
          </a:p>
          <a:p>
            <a:pPr marL="0" lvl="0" indent="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800"/>
              <a:buChar char="•"/>
            </a:pPr>
            <a:r>
              <a:rPr lang="en-US"/>
              <a:t>Gender &amp; Sexuality Studies</a:t>
            </a:r>
            <a:endParaRPr/>
          </a:p>
          <a:p>
            <a:pPr marL="228600" lvl="0" indent="-228600" algn="l" rtl="0">
              <a:lnSpc>
                <a:spcPct val="90000"/>
              </a:lnSpc>
              <a:spcBef>
                <a:spcPts val="1000"/>
              </a:spcBef>
              <a:spcAft>
                <a:spcPts val="0"/>
              </a:spcAft>
              <a:buClr>
                <a:schemeClr val="dk1"/>
              </a:buClr>
              <a:buSzPts val="2800"/>
              <a:buChar char="•"/>
            </a:pPr>
            <a:r>
              <a:rPr lang="en-US"/>
              <a:t>Medical Practice3 &amp; Policy</a:t>
            </a:r>
            <a:endParaRPr/>
          </a:p>
          <a:p>
            <a:pPr marL="228600" lvl="0" indent="-228600" algn="l" rtl="0">
              <a:lnSpc>
                <a:spcPct val="90000"/>
              </a:lnSpc>
              <a:spcBef>
                <a:spcPts val="1000"/>
              </a:spcBef>
              <a:spcAft>
                <a:spcPts val="0"/>
              </a:spcAft>
              <a:buClr>
                <a:schemeClr val="dk1"/>
              </a:buClr>
              <a:buSzPts val="2800"/>
              <a:buChar char="•"/>
            </a:pPr>
            <a:r>
              <a:rPr lang="en-US"/>
              <a:t>Neuroscience</a:t>
            </a:r>
            <a:endParaRPr/>
          </a:p>
          <a:p>
            <a:pPr marL="228600" lvl="0" indent="-228600" algn="l" rtl="0">
              <a:lnSpc>
                <a:spcPct val="90000"/>
              </a:lnSpc>
              <a:spcBef>
                <a:spcPts val="1000"/>
              </a:spcBef>
              <a:spcAft>
                <a:spcPts val="0"/>
              </a:spcAft>
              <a:buClr>
                <a:schemeClr val="dk1"/>
              </a:buClr>
              <a:buSzPts val="2800"/>
              <a:buChar char="•"/>
            </a:pPr>
            <a:r>
              <a:rPr lang="en-US"/>
              <a:t>Psychology</a:t>
            </a:r>
            <a:endParaRPr/>
          </a:p>
          <a:p>
            <a:pPr marL="228600" lvl="0" indent="-228600" algn="l" rtl="0">
              <a:lnSpc>
                <a:spcPct val="90000"/>
              </a:lnSpc>
              <a:spcBef>
                <a:spcPts val="1000"/>
              </a:spcBef>
              <a:spcAft>
                <a:spcPts val="0"/>
              </a:spcAft>
              <a:buClr>
                <a:schemeClr val="dk1"/>
              </a:buClr>
              <a:buSzPts val="2800"/>
              <a:buChar char="•"/>
            </a:pPr>
            <a:r>
              <a:rPr lang="en-US"/>
              <a:t>Public Health</a:t>
            </a:r>
            <a:endParaRPr/>
          </a:p>
        </p:txBody>
      </p:sp>
      <p:sp>
        <p:nvSpPr>
          <p:cNvPr id="337" name="Google Shape;337;p63"/>
          <p:cNvSpPr txBox="1">
            <a:spLocks noGrp="1"/>
          </p:cNvSpPr>
          <p:nvPr>
            <p:ph type="body" idx="2"/>
          </p:nvPr>
        </p:nvSpPr>
        <p:spPr>
          <a:xfrm>
            <a:off x="6019800" y="1485106"/>
            <a:ext cx="5181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Copenhagen</a:t>
            </a:r>
            <a:endParaRPr/>
          </a:p>
          <a:p>
            <a:pPr marL="0" lvl="0" indent="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800"/>
              <a:buChar char="•"/>
            </a:pPr>
            <a:r>
              <a:rPr lang="en-US"/>
              <a:t>Biomedicine</a:t>
            </a:r>
            <a:endParaRPr/>
          </a:p>
          <a:p>
            <a:pPr marL="228600" lvl="0" indent="-228600" algn="l" rtl="0">
              <a:lnSpc>
                <a:spcPct val="90000"/>
              </a:lnSpc>
              <a:spcBef>
                <a:spcPts val="1000"/>
              </a:spcBef>
              <a:spcAft>
                <a:spcPts val="0"/>
              </a:spcAft>
              <a:buClr>
                <a:schemeClr val="dk1"/>
              </a:buClr>
              <a:buSzPts val="2800"/>
              <a:buChar char="•"/>
            </a:pPr>
            <a:r>
              <a:rPr lang="en-US"/>
              <a:t>Child Development &amp; Diversity</a:t>
            </a:r>
            <a:endParaRPr/>
          </a:p>
          <a:p>
            <a:pPr marL="228600" lvl="0" indent="-228600" algn="l" rtl="0">
              <a:lnSpc>
                <a:spcPct val="90000"/>
              </a:lnSpc>
              <a:spcBef>
                <a:spcPts val="1000"/>
              </a:spcBef>
              <a:spcAft>
                <a:spcPts val="0"/>
              </a:spcAft>
              <a:buClr>
                <a:schemeClr val="dk1"/>
              </a:buClr>
              <a:buSzPts val="2800"/>
              <a:buChar char="•"/>
            </a:pPr>
            <a:r>
              <a:rPr lang="en-US"/>
              <a:t>Communication</a:t>
            </a:r>
            <a:endParaRPr/>
          </a:p>
          <a:p>
            <a:pPr marL="228600" lvl="0" indent="-228600" algn="l" rtl="0">
              <a:lnSpc>
                <a:spcPct val="90000"/>
              </a:lnSpc>
              <a:spcBef>
                <a:spcPts val="1000"/>
              </a:spcBef>
              <a:spcAft>
                <a:spcPts val="0"/>
              </a:spcAft>
              <a:buClr>
                <a:schemeClr val="dk1"/>
              </a:buClr>
              <a:buSzPts val="2800"/>
              <a:buChar char="•"/>
            </a:pPr>
            <a:r>
              <a:rPr lang="en-US"/>
              <a:t>Medical Practice &amp; Policy</a:t>
            </a:r>
            <a:endParaRPr/>
          </a:p>
          <a:p>
            <a:pPr marL="228600" lvl="0" indent="-228600" algn="l" rtl="0">
              <a:lnSpc>
                <a:spcPct val="90000"/>
              </a:lnSpc>
              <a:spcBef>
                <a:spcPts val="1000"/>
              </a:spcBef>
              <a:spcAft>
                <a:spcPts val="0"/>
              </a:spcAft>
              <a:buClr>
                <a:schemeClr val="dk1"/>
              </a:buClr>
              <a:buSzPts val="2800"/>
              <a:buChar char="•"/>
            </a:pPr>
            <a:r>
              <a:rPr lang="en-US"/>
              <a:t>Neuroscience</a:t>
            </a:r>
            <a:endParaRPr/>
          </a:p>
          <a:p>
            <a:pPr marL="228600" lvl="0" indent="-228600" algn="l" rtl="0">
              <a:lnSpc>
                <a:spcPct val="90000"/>
              </a:lnSpc>
              <a:spcBef>
                <a:spcPts val="1000"/>
              </a:spcBef>
              <a:spcAft>
                <a:spcPts val="0"/>
              </a:spcAft>
              <a:buClr>
                <a:schemeClr val="dk1"/>
              </a:buClr>
              <a:buSzPts val="2800"/>
              <a:buChar char="•"/>
            </a:pPr>
            <a:r>
              <a:rPr lang="en-US"/>
              <a:t>Psychology</a:t>
            </a:r>
            <a:endParaRPr/>
          </a:p>
          <a:p>
            <a:pPr marL="228600" lvl="0" indent="-228600" algn="l" rtl="0">
              <a:lnSpc>
                <a:spcPct val="90000"/>
              </a:lnSpc>
              <a:spcBef>
                <a:spcPts val="1000"/>
              </a:spcBef>
              <a:spcAft>
                <a:spcPts val="0"/>
              </a:spcAft>
              <a:buClr>
                <a:schemeClr val="dk1"/>
              </a:buClr>
              <a:buSzPts val="2800"/>
              <a:buChar char="•"/>
            </a:pPr>
            <a:r>
              <a:rPr lang="en-US"/>
              <a:t>Public Health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DIS Program Details</a:t>
            </a:r>
            <a:endParaRPr b="1"/>
          </a:p>
        </p:txBody>
      </p:sp>
      <p:sp>
        <p:nvSpPr>
          <p:cNvPr id="343" name="Google Shape;343;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Semester programs</a:t>
            </a:r>
            <a:endParaRPr/>
          </a:p>
          <a:p>
            <a:pPr marL="685800" lvl="1" indent="-228600" algn="l" rtl="0">
              <a:lnSpc>
                <a:spcPct val="90000"/>
              </a:lnSpc>
              <a:spcBef>
                <a:spcPts val="500"/>
              </a:spcBef>
              <a:spcAft>
                <a:spcPts val="0"/>
              </a:spcAft>
              <a:buClr>
                <a:schemeClr val="dk1"/>
              </a:buClr>
              <a:buSzPts val="2400"/>
              <a:buChar char="•"/>
            </a:pPr>
            <a:r>
              <a:rPr lang="en-US"/>
              <a:t>Core course includes 2 course-integrated study tours: early on is three days and later is week-long</a:t>
            </a:r>
            <a:endParaRPr/>
          </a:p>
          <a:p>
            <a:pPr marL="685800" lvl="1" indent="-228600" algn="l" rtl="0">
              <a:lnSpc>
                <a:spcPct val="90000"/>
              </a:lnSpc>
              <a:spcBef>
                <a:spcPts val="500"/>
              </a:spcBef>
              <a:spcAft>
                <a:spcPts val="0"/>
              </a:spcAft>
              <a:buClr>
                <a:schemeClr val="dk1"/>
              </a:buClr>
              <a:buSzPts val="2400"/>
              <a:buChar char="•"/>
            </a:pPr>
            <a:r>
              <a:rPr lang="en-US"/>
              <a:t>Most courses carry 3 credit hours</a:t>
            </a:r>
            <a:endParaRPr/>
          </a:p>
          <a:p>
            <a:pPr marL="685800" lvl="1" indent="-228600" algn="l" rtl="0">
              <a:lnSpc>
                <a:spcPct val="90000"/>
              </a:lnSpc>
              <a:spcBef>
                <a:spcPts val="500"/>
              </a:spcBef>
              <a:spcAft>
                <a:spcPts val="0"/>
              </a:spcAft>
              <a:buClr>
                <a:schemeClr val="dk1"/>
              </a:buClr>
              <a:buSzPts val="2400"/>
              <a:buChar char="•"/>
            </a:pPr>
            <a:r>
              <a:rPr lang="en-US"/>
              <a:t>All courses are designed as  upper-division UG courses;  except language and culture</a:t>
            </a:r>
            <a:endParaRPr/>
          </a:p>
          <a:p>
            <a:pPr marL="685800" lvl="1" indent="-228600" algn="l" rtl="0">
              <a:lnSpc>
                <a:spcPct val="90000"/>
              </a:lnSpc>
              <a:spcBef>
                <a:spcPts val="500"/>
              </a:spcBef>
              <a:spcAft>
                <a:spcPts val="0"/>
              </a:spcAft>
              <a:buClr>
                <a:schemeClr val="dk1"/>
              </a:buClr>
              <a:buSzPts val="2400"/>
              <a:buChar char="•"/>
            </a:pPr>
            <a:r>
              <a:rPr lang="en-US"/>
              <a:t>All courses taught in English</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Summer Programs</a:t>
            </a:r>
            <a:endParaRPr/>
          </a:p>
          <a:p>
            <a:pPr marL="685800" lvl="1" indent="-228600" algn="l" rtl="0">
              <a:lnSpc>
                <a:spcPct val="90000"/>
              </a:lnSpc>
              <a:spcBef>
                <a:spcPts val="500"/>
              </a:spcBef>
              <a:spcAft>
                <a:spcPts val="0"/>
              </a:spcAft>
              <a:buClr>
                <a:schemeClr val="dk1"/>
              </a:buClr>
              <a:buSzPts val="2400"/>
              <a:buChar char="•"/>
            </a:pPr>
            <a:r>
              <a:rPr lang="en-US"/>
              <a:t>Can register for more than one offering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Eligibility Requirements</a:t>
            </a:r>
            <a:endParaRPr b="1"/>
          </a:p>
        </p:txBody>
      </p:sp>
      <p:sp>
        <p:nvSpPr>
          <p:cNvPr id="349" name="Google Shape;349;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a:t>Good academic and disciplinary standing</a:t>
            </a:r>
            <a:endParaRPr/>
          </a:p>
          <a:p>
            <a:pPr marL="0" lvl="0" indent="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Typically, at least three semesters completed at time of application</a:t>
            </a:r>
            <a:endParaRPr/>
          </a:p>
          <a:p>
            <a:pPr marL="0" lvl="0" indent="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Minimum cumulative GPA of 3.0</a:t>
            </a:r>
            <a:endParaRPr/>
          </a:p>
          <a:p>
            <a:pPr marL="0" lvl="0" indent="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Have satisfactorily completed all prerequisites </a:t>
            </a:r>
            <a:endParaRPr/>
          </a:p>
          <a:p>
            <a:pPr marL="228600" lvl="0" indent="-5080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Some scholarships available through DIS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Example of RIT Summer Opportunities</a:t>
            </a:r>
            <a:endParaRPr/>
          </a:p>
        </p:txBody>
      </p:sp>
      <p:sp>
        <p:nvSpPr>
          <p:cNvPr id="355" name="Google Shape;355;p66"/>
          <p:cNvSpPr txBox="1">
            <a:spLocks noGrp="1"/>
          </p:cNvSpPr>
          <p:nvPr>
            <p:ph type="body" idx="1"/>
          </p:nvPr>
        </p:nvSpPr>
        <p:spPr>
          <a:xfrm>
            <a:off x="838200" y="2107770"/>
            <a:ext cx="10515600" cy="388321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Summer Communications in Dubrovnik, Croatia</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Summer Psychology – Zagreb, Croatia</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Peace &amp; Conflict Summer Program – Pristiana, Kosovo</a:t>
            </a:r>
            <a:endParaRPr/>
          </a:p>
          <a:p>
            <a:pPr marL="685800" lvl="1" indent="-228600" algn="l" rtl="0">
              <a:lnSpc>
                <a:spcPct val="90000"/>
              </a:lnSpc>
              <a:spcBef>
                <a:spcPts val="500"/>
              </a:spcBef>
              <a:spcAft>
                <a:spcPts val="0"/>
              </a:spcAft>
              <a:buClr>
                <a:schemeClr val="dk1"/>
              </a:buClr>
              <a:buSzPts val="2400"/>
              <a:buChar char="•"/>
            </a:pPr>
            <a:r>
              <a:rPr lang="en-US"/>
              <a:t>a week-long pre-study trip to Albania, Montenegro, Croatia, Bosnia-Herzegovnia and Serbia</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7"/>
          <p:cNvSpPr txBox="1">
            <a:spLocks noGrp="1"/>
          </p:cNvSpPr>
          <p:nvPr>
            <p:ph type="title"/>
          </p:nvPr>
        </p:nvSpPr>
        <p:spPr>
          <a:xfrm>
            <a:off x="853698" y="1100380"/>
            <a:ext cx="10515600" cy="22782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Talk with your Advisor</a:t>
            </a:r>
            <a:br>
              <a:rPr lang="en-US" b="1"/>
            </a:br>
            <a:br>
              <a:rPr lang="en-US" b="1"/>
            </a:br>
            <a:r>
              <a:rPr lang="en-US" b="1"/>
              <a:t>Plan Early</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50"/>
          <p:cNvPicPr preferRelativeResize="0"/>
          <p:nvPr/>
        </p:nvPicPr>
        <p:blipFill>
          <a:blip r:embed="rId3">
            <a:alphaModFix/>
          </a:blip>
          <a:stretch>
            <a:fillRect/>
          </a:stretch>
        </p:blipFill>
        <p:spPr>
          <a:xfrm>
            <a:off x="1756430" y="364450"/>
            <a:ext cx="7897550" cy="6249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8"/>
          <p:cNvSpPr txBox="1">
            <a:spLocks noGrp="1"/>
          </p:cNvSpPr>
          <p:nvPr>
            <p:ph type="title"/>
          </p:nvPr>
        </p:nvSpPr>
        <p:spPr>
          <a:xfrm>
            <a:off x="838200" y="1735810"/>
            <a:ext cx="10515600" cy="234024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Fulbright Scholarships</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9"/>
          <p:cNvSpPr txBox="1"/>
          <p:nvPr/>
        </p:nvSpPr>
        <p:spPr>
          <a:xfrm>
            <a:off x="1752600" y="4870451"/>
            <a:ext cx="8686800" cy="6778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50" b="1">
                <a:solidFill>
                  <a:srgbClr val="757070"/>
                </a:solidFill>
                <a:latin typeface="Calibri"/>
                <a:ea typeface="Calibri"/>
                <a:cs typeface="Calibri"/>
                <a:sym typeface="Calibri"/>
              </a:rPr>
              <a:t>Grants for</a:t>
            </a:r>
            <a:r>
              <a:rPr lang="en-US" sz="1850">
                <a:solidFill>
                  <a:srgbClr val="757070"/>
                </a:solidFill>
                <a:latin typeface="Calibri"/>
                <a:ea typeface="Calibri"/>
                <a:cs typeface="Calibri"/>
                <a:sym typeface="Calibri"/>
              </a:rPr>
              <a:t>: Graduating Seniors, Graduate Students, Early-Career Professionals, </a:t>
            </a:r>
            <a:endParaRPr/>
          </a:p>
          <a:p>
            <a:pPr marL="0" marR="0" lvl="0" indent="0" algn="ctr" rtl="0">
              <a:spcBef>
                <a:spcPts val="0"/>
              </a:spcBef>
              <a:spcAft>
                <a:spcPts val="0"/>
              </a:spcAft>
              <a:buNone/>
            </a:pPr>
            <a:r>
              <a:rPr lang="en-US" sz="1850">
                <a:solidFill>
                  <a:srgbClr val="757070"/>
                </a:solidFill>
                <a:latin typeface="Calibri"/>
                <a:ea typeface="Calibri"/>
                <a:cs typeface="Calibri"/>
                <a:sym typeface="Calibri"/>
              </a:rPr>
              <a:t>Teachers, and Creative &amp; Performing Artists</a:t>
            </a:r>
            <a:endParaRPr sz="1850" baseline="30000">
              <a:solidFill>
                <a:srgbClr val="757070"/>
              </a:solidFill>
              <a:latin typeface="Calibri"/>
              <a:ea typeface="Calibri"/>
              <a:cs typeface="Calibri"/>
              <a:sym typeface="Calibri"/>
            </a:endParaRPr>
          </a:p>
        </p:txBody>
      </p:sp>
      <p:pic>
        <p:nvPicPr>
          <p:cNvPr id="371" name="Google Shape;371;p69" descr="uslogo.jpg"/>
          <p:cNvPicPr preferRelativeResize="0"/>
          <p:nvPr/>
        </p:nvPicPr>
        <p:blipFill rotWithShape="1">
          <a:blip r:embed="rId3">
            <a:alphaModFix/>
          </a:blip>
          <a:srcRect/>
          <a:stretch/>
        </p:blipFill>
        <p:spPr>
          <a:xfrm>
            <a:off x="1752600" y="5791200"/>
            <a:ext cx="781050" cy="782638"/>
          </a:xfrm>
          <a:prstGeom prst="rect">
            <a:avLst/>
          </a:prstGeom>
          <a:noFill/>
          <a:ln>
            <a:noFill/>
          </a:ln>
        </p:spPr>
      </p:pic>
      <p:pic>
        <p:nvPicPr>
          <p:cNvPr id="372" name="Google Shape;372;p69" descr="institutelogo.jpg"/>
          <p:cNvPicPr preferRelativeResize="0"/>
          <p:nvPr/>
        </p:nvPicPr>
        <p:blipFill rotWithShape="1">
          <a:blip r:embed="rId4">
            <a:alphaModFix/>
          </a:blip>
          <a:srcRect/>
          <a:stretch/>
        </p:blipFill>
        <p:spPr>
          <a:xfrm>
            <a:off x="6080126" y="5867400"/>
            <a:ext cx="1997075" cy="552450"/>
          </a:xfrm>
          <a:prstGeom prst="rect">
            <a:avLst/>
          </a:prstGeom>
          <a:noFill/>
          <a:ln>
            <a:noFill/>
          </a:ln>
        </p:spPr>
      </p:pic>
      <p:sp>
        <p:nvSpPr>
          <p:cNvPr id="373" name="Google Shape;373;p69"/>
          <p:cNvSpPr txBox="1"/>
          <p:nvPr/>
        </p:nvSpPr>
        <p:spPr>
          <a:xfrm>
            <a:off x="2667000" y="5867400"/>
            <a:ext cx="2895600" cy="7848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aseline="30000">
                <a:solidFill>
                  <a:srgbClr val="606060"/>
                </a:solidFill>
                <a:latin typeface="Source Sans Pro"/>
                <a:ea typeface="Source Sans Pro"/>
                <a:cs typeface="Source Sans Pro"/>
                <a:sym typeface="Source Sans Pro"/>
              </a:rPr>
              <a:t>Sponsored by: U.S. Department of State</a:t>
            </a:r>
            <a:br>
              <a:rPr lang="en-US" sz="1500" baseline="30000">
                <a:solidFill>
                  <a:srgbClr val="606060"/>
                </a:solidFill>
                <a:latin typeface="Source Sans Pro"/>
                <a:ea typeface="Source Sans Pro"/>
                <a:cs typeface="Source Sans Pro"/>
                <a:sym typeface="Source Sans Pro"/>
              </a:rPr>
            </a:br>
            <a:r>
              <a:rPr lang="en-US" sz="1500" baseline="30000">
                <a:solidFill>
                  <a:srgbClr val="606060"/>
                </a:solidFill>
                <a:latin typeface="Source Sans Pro"/>
                <a:ea typeface="Source Sans Pro"/>
                <a:cs typeface="Source Sans Pro"/>
                <a:sym typeface="Source Sans Pro"/>
              </a:rPr>
              <a:t>Bureau of Educational &amp; Cultural Affairs</a:t>
            </a:r>
            <a:endParaRPr/>
          </a:p>
          <a:p>
            <a:pPr marL="0" marR="0" lvl="0" indent="0" algn="l" rtl="0">
              <a:spcBef>
                <a:spcPts val="0"/>
              </a:spcBef>
              <a:spcAft>
                <a:spcPts val="0"/>
              </a:spcAft>
              <a:buNone/>
            </a:pPr>
            <a:endParaRPr sz="1500" i="1" baseline="30000">
              <a:solidFill>
                <a:srgbClr val="606060"/>
              </a:solidFill>
              <a:latin typeface="Source Sans Pro"/>
              <a:ea typeface="Source Sans Pro"/>
              <a:cs typeface="Source Sans Pro"/>
              <a:sym typeface="Source Sans Pro"/>
            </a:endParaRPr>
          </a:p>
          <a:p>
            <a:pPr marL="0" marR="0" lvl="0" indent="0" algn="l" rtl="0">
              <a:spcBef>
                <a:spcPts val="0"/>
              </a:spcBef>
              <a:spcAft>
                <a:spcPts val="0"/>
              </a:spcAft>
              <a:buNone/>
            </a:pPr>
            <a:r>
              <a:rPr lang="en-US" sz="1500" i="1" baseline="30000">
                <a:solidFill>
                  <a:srgbClr val="606060"/>
                </a:solidFill>
                <a:latin typeface="Source Sans Pro"/>
                <a:ea typeface="Source Sans Pro"/>
                <a:cs typeface="Source Sans Pro"/>
                <a:sym typeface="Source Sans Pro"/>
              </a:rPr>
              <a:t>fulbright.state.gov</a:t>
            </a:r>
            <a:endParaRPr sz="1500">
              <a:solidFill>
                <a:srgbClr val="000000"/>
              </a:solidFill>
              <a:latin typeface="Arial"/>
              <a:ea typeface="Arial"/>
              <a:cs typeface="Arial"/>
              <a:sym typeface="Arial"/>
            </a:endParaRPr>
          </a:p>
        </p:txBody>
      </p:sp>
      <p:sp>
        <p:nvSpPr>
          <p:cNvPr id="374" name="Google Shape;374;p69"/>
          <p:cNvSpPr txBox="1"/>
          <p:nvPr/>
        </p:nvSpPr>
        <p:spPr>
          <a:xfrm>
            <a:off x="8229600" y="5845176"/>
            <a:ext cx="2413000" cy="784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aseline="30000">
                <a:solidFill>
                  <a:srgbClr val="606060"/>
                </a:solidFill>
                <a:latin typeface="Source Sans Pro"/>
                <a:ea typeface="Source Sans Pro"/>
                <a:cs typeface="Source Sans Pro"/>
                <a:sym typeface="Source Sans Pro"/>
              </a:rPr>
              <a:t>Administered by: </a:t>
            </a:r>
            <a:br>
              <a:rPr lang="en-US" sz="1500" baseline="30000">
                <a:solidFill>
                  <a:srgbClr val="606060"/>
                </a:solidFill>
                <a:latin typeface="Source Sans Pro"/>
                <a:ea typeface="Source Sans Pro"/>
                <a:cs typeface="Source Sans Pro"/>
                <a:sym typeface="Source Sans Pro"/>
              </a:rPr>
            </a:br>
            <a:r>
              <a:rPr lang="en-US" sz="1500" baseline="30000">
                <a:solidFill>
                  <a:srgbClr val="606060"/>
                </a:solidFill>
                <a:latin typeface="Source Sans Pro"/>
                <a:ea typeface="Source Sans Pro"/>
                <a:cs typeface="Source Sans Pro"/>
                <a:sym typeface="Source Sans Pro"/>
              </a:rPr>
              <a:t>Institute of International Education (IIE)</a:t>
            </a:r>
            <a:endParaRPr/>
          </a:p>
          <a:p>
            <a:pPr marL="0" marR="0" lvl="0" indent="0" algn="l" rtl="0">
              <a:spcBef>
                <a:spcPts val="0"/>
              </a:spcBef>
              <a:spcAft>
                <a:spcPts val="0"/>
              </a:spcAft>
              <a:buNone/>
            </a:pPr>
            <a:endParaRPr sz="1500" baseline="30000">
              <a:solidFill>
                <a:srgbClr val="606060"/>
              </a:solidFill>
              <a:latin typeface="Source Sans Pro"/>
              <a:ea typeface="Source Sans Pro"/>
              <a:cs typeface="Source Sans Pro"/>
              <a:sym typeface="Source Sans Pro"/>
            </a:endParaRPr>
          </a:p>
          <a:p>
            <a:pPr marL="0" marR="0" lvl="0" indent="0" algn="l" rtl="0">
              <a:spcBef>
                <a:spcPts val="0"/>
              </a:spcBef>
              <a:spcAft>
                <a:spcPts val="0"/>
              </a:spcAft>
              <a:buNone/>
            </a:pPr>
            <a:r>
              <a:rPr lang="en-US" sz="1500" i="1" baseline="30000">
                <a:solidFill>
                  <a:srgbClr val="606060"/>
                </a:solidFill>
                <a:latin typeface="Source Sans Pro"/>
                <a:ea typeface="Source Sans Pro"/>
                <a:cs typeface="Source Sans Pro"/>
                <a:sym typeface="Source Sans Pro"/>
              </a:rPr>
              <a:t>www.iie.org</a:t>
            </a:r>
            <a:endParaRPr sz="1500" i="1">
              <a:solidFill>
                <a:srgbClr val="606060"/>
              </a:solidFill>
              <a:latin typeface="Source Sans Pro"/>
              <a:ea typeface="Source Sans Pro"/>
              <a:cs typeface="Source Sans Pro"/>
              <a:sym typeface="Source Sans Pro"/>
            </a:endParaRPr>
          </a:p>
        </p:txBody>
      </p:sp>
      <p:pic>
        <p:nvPicPr>
          <p:cNvPr id="375" name="Google Shape;375;p69" descr="intro2_inset1.jpg"/>
          <p:cNvPicPr preferRelativeResize="0"/>
          <p:nvPr/>
        </p:nvPicPr>
        <p:blipFill rotWithShape="1">
          <a:blip r:embed="rId5">
            <a:alphaModFix/>
          </a:blip>
          <a:srcRect/>
          <a:stretch/>
        </p:blipFill>
        <p:spPr>
          <a:xfrm>
            <a:off x="5105401" y="109538"/>
            <a:ext cx="3484563" cy="2100262"/>
          </a:xfrm>
          <a:prstGeom prst="rect">
            <a:avLst/>
          </a:prstGeom>
          <a:solidFill>
            <a:srgbClr val="FFFFFF"/>
          </a:solidFill>
          <a:ln w="25400" cap="flat" cmpd="sng">
            <a:solidFill>
              <a:srgbClr val="FFFFFF"/>
            </a:solidFill>
            <a:prstDash val="solid"/>
            <a:round/>
            <a:headEnd type="none" w="sm" len="sm"/>
            <a:tailEnd type="none" w="sm" len="sm"/>
          </a:ln>
        </p:spPr>
      </p:pic>
      <p:pic>
        <p:nvPicPr>
          <p:cNvPr id="376" name="Google Shape;376;p69" descr="intro2_inset2.jpg"/>
          <p:cNvPicPr preferRelativeResize="0"/>
          <p:nvPr/>
        </p:nvPicPr>
        <p:blipFill rotWithShape="1">
          <a:blip r:embed="rId6">
            <a:alphaModFix/>
          </a:blip>
          <a:srcRect/>
          <a:stretch/>
        </p:blipFill>
        <p:spPr>
          <a:xfrm>
            <a:off x="8686801" y="112714"/>
            <a:ext cx="1624013" cy="2097087"/>
          </a:xfrm>
          <a:prstGeom prst="rect">
            <a:avLst/>
          </a:prstGeom>
          <a:noFill/>
          <a:ln w="15875" cap="flat" cmpd="sng">
            <a:solidFill>
              <a:srgbClr val="FFFFFF"/>
            </a:solidFill>
            <a:prstDash val="solid"/>
            <a:round/>
            <a:headEnd type="none" w="sm" len="sm"/>
            <a:tailEnd type="none" w="sm" len="sm"/>
          </a:ln>
        </p:spPr>
      </p:pic>
      <p:pic>
        <p:nvPicPr>
          <p:cNvPr id="377" name="Google Shape;377;p69" descr="intro2_inset3.jpg"/>
          <p:cNvPicPr preferRelativeResize="0"/>
          <p:nvPr/>
        </p:nvPicPr>
        <p:blipFill rotWithShape="1">
          <a:blip r:embed="rId7">
            <a:alphaModFix/>
          </a:blip>
          <a:srcRect/>
          <a:stretch/>
        </p:blipFill>
        <p:spPr>
          <a:xfrm>
            <a:off x="8628064" y="2319338"/>
            <a:ext cx="2014537" cy="1293812"/>
          </a:xfrm>
          <a:prstGeom prst="rect">
            <a:avLst/>
          </a:prstGeom>
          <a:noFill/>
          <a:ln w="22225" cap="flat" cmpd="sng">
            <a:solidFill>
              <a:srgbClr val="FFFFFF"/>
            </a:solidFill>
            <a:prstDash val="solid"/>
            <a:round/>
            <a:headEnd type="none" w="sm" len="sm"/>
            <a:tailEnd type="none" w="sm" len="sm"/>
          </a:ln>
        </p:spPr>
      </p:pic>
      <p:pic>
        <p:nvPicPr>
          <p:cNvPr id="378" name="Google Shape;378;p69" descr="intro2_inset4.jpg"/>
          <p:cNvPicPr preferRelativeResize="0"/>
          <p:nvPr/>
        </p:nvPicPr>
        <p:blipFill rotWithShape="1">
          <a:blip r:embed="rId8">
            <a:alphaModFix/>
          </a:blip>
          <a:srcRect/>
          <a:stretch/>
        </p:blipFill>
        <p:spPr>
          <a:xfrm>
            <a:off x="6910388" y="3733800"/>
            <a:ext cx="1624012" cy="1060450"/>
          </a:xfrm>
          <a:prstGeom prst="rect">
            <a:avLst/>
          </a:prstGeom>
          <a:solidFill>
            <a:srgbClr val="FFFFFF"/>
          </a:solidFill>
          <a:ln w="19050" cap="flat" cmpd="sng">
            <a:solidFill>
              <a:srgbClr val="FFFFFF"/>
            </a:solidFill>
            <a:prstDash val="solid"/>
            <a:round/>
            <a:headEnd type="none" w="sm" len="sm"/>
            <a:tailEnd type="none" w="sm" len="sm"/>
          </a:ln>
        </p:spPr>
      </p:pic>
      <p:pic>
        <p:nvPicPr>
          <p:cNvPr id="379" name="Google Shape;379;p69" descr="intro2_inset5.jpg"/>
          <p:cNvPicPr preferRelativeResize="0"/>
          <p:nvPr/>
        </p:nvPicPr>
        <p:blipFill rotWithShape="1">
          <a:blip r:embed="rId9">
            <a:alphaModFix/>
          </a:blip>
          <a:srcRect/>
          <a:stretch/>
        </p:blipFill>
        <p:spPr>
          <a:xfrm>
            <a:off x="5056188" y="2286001"/>
            <a:ext cx="1725612" cy="2538413"/>
          </a:xfrm>
          <a:prstGeom prst="rect">
            <a:avLst/>
          </a:prstGeom>
          <a:noFill/>
          <a:ln w="15875" cap="flat" cmpd="sng">
            <a:solidFill>
              <a:srgbClr val="FFFFFF"/>
            </a:solidFill>
            <a:prstDash val="solid"/>
            <a:round/>
            <a:headEnd type="none" w="sm" len="sm"/>
            <a:tailEnd type="none" w="sm" len="sm"/>
          </a:ln>
        </p:spPr>
      </p:pic>
      <p:pic>
        <p:nvPicPr>
          <p:cNvPr id="380" name="Google Shape;380;p69" descr="intro2_inset6.jpg"/>
          <p:cNvPicPr preferRelativeResize="0"/>
          <p:nvPr/>
        </p:nvPicPr>
        <p:blipFill rotWithShape="1">
          <a:blip r:embed="rId10">
            <a:alphaModFix/>
          </a:blip>
          <a:srcRect/>
          <a:stretch/>
        </p:blipFill>
        <p:spPr>
          <a:xfrm>
            <a:off x="1524001" y="2312988"/>
            <a:ext cx="3459163" cy="2487612"/>
          </a:xfrm>
          <a:prstGeom prst="rect">
            <a:avLst/>
          </a:prstGeom>
          <a:noFill/>
          <a:ln>
            <a:noFill/>
          </a:ln>
        </p:spPr>
      </p:pic>
      <p:sp>
        <p:nvSpPr>
          <p:cNvPr id="381" name="Google Shape;381;p69"/>
          <p:cNvSpPr txBox="1"/>
          <p:nvPr/>
        </p:nvSpPr>
        <p:spPr>
          <a:xfrm>
            <a:off x="1981200" y="1676401"/>
            <a:ext cx="2895600" cy="257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aseline="30000">
                <a:solidFill>
                  <a:srgbClr val="FFFFFF"/>
                </a:solidFill>
                <a:latin typeface="Source Sans Pro"/>
                <a:ea typeface="Source Sans Pro"/>
                <a:cs typeface="Source Sans Pro"/>
                <a:sym typeface="Source Sans Pro"/>
              </a:rPr>
              <a:t>http://fulbright.state.gov</a:t>
            </a:r>
            <a:endParaRPr/>
          </a:p>
        </p:txBody>
      </p:sp>
      <p:pic>
        <p:nvPicPr>
          <p:cNvPr id="382" name="Google Shape;382;p69" descr="slide7_inset2.jpg"/>
          <p:cNvPicPr preferRelativeResize="0"/>
          <p:nvPr/>
        </p:nvPicPr>
        <p:blipFill rotWithShape="1">
          <a:blip r:embed="rId11">
            <a:alphaModFix/>
          </a:blip>
          <a:srcRect l="2554" t="-1" r="6878" b="-407"/>
          <a:stretch/>
        </p:blipFill>
        <p:spPr>
          <a:xfrm>
            <a:off x="5089526" y="2336800"/>
            <a:ext cx="1692275" cy="2465388"/>
          </a:xfrm>
          <a:prstGeom prst="rect">
            <a:avLst/>
          </a:prstGeom>
          <a:noFill/>
          <a:ln w="50800" cap="flat" cmpd="sng">
            <a:solidFill>
              <a:srgbClr val="EFF3DA"/>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70" descr="fulbrightlogo.jpg"/>
          <p:cNvPicPr preferRelativeResize="0"/>
          <p:nvPr/>
        </p:nvPicPr>
        <p:blipFill rotWithShape="1">
          <a:blip r:embed="rId3">
            <a:alphaModFix/>
          </a:blip>
          <a:srcRect/>
          <a:stretch/>
        </p:blipFill>
        <p:spPr>
          <a:xfrm>
            <a:off x="2362200" y="4654658"/>
            <a:ext cx="1920875" cy="596900"/>
          </a:xfrm>
          <a:prstGeom prst="rect">
            <a:avLst/>
          </a:prstGeom>
          <a:noFill/>
          <a:ln>
            <a:noFill/>
          </a:ln>
        </p:spPr>
      </p:pic>
      <p:sp>
        <p:nvSpPr>
          <p:cNvPr id="388" name="Google Shape;388;p70"/>
          <p:cNvSpPr txBox="1"/>
          <p:nvPr/>
        </p:nvSpPr>
        <p:spPr>
          <a:xfrm>
            <a:off x="4480302" y="4847013"/>
            <a:ext cx="4419600" cy="5899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aseline="30000">
                <a:solidFill>
                  <a:srgbClr val="606060"/>
                </a:solidFill>
                <a:latin typeface="Source Sans Pro"/>
                <a:ea typeface="Source Sans Pro"/>
                <a:cs typeface="Source Sans Pro"/>
                <a:sym typeface="Source Sans Pro"/>
              </a:rPr>
              <a:t>For more information, visit: </a:t>
            </a:r>
            <a:endParaRPr/>
          </a:p>
          <a:p>
            <a:pPr marL="0" marR="0" lvl="0" indent="0" algn="l" rtl="0">
              <a:spcBef>
                <a:spcPts val="600"/>
              </a:spcBef>
              <a:spcAft>
                <a:spcPts val="0"/>
              </a:spcAft>
              <a:buNone/>
            </a:pPr>
            <a:r>
              <a:rPr lang="en-US" sz="1800" b="1" baseline="30000">
                <a:solidFill>
                  <a:srgbClr val="2B3E5E"/>
                </a:solidFill>
                <a:latin typeface="Source Sans Pro"/>
                <a:ea typeface="Source Sans Pro"/>
                <a:cs typeface="Source Sans Pro"/>
                <a:sym typeface="Source Sans Pro"/>
              </a:rPr>
              <a:t>http://us.fulbrightonline.org</a:t>
            </a:r>
            <a:endParaRPr sz="1800" b="1">
              <a:solidFill>
                <a:srgbClr val="2B3E5E"/>
              </a:solidFill>
              <a:latin typeface="Source Sans Pro"/>
              <a:ea typeface="Source Sans Pro"/>
              <a:cs typeface="Source Sans Pro"/>
              <a:sym typeface="Source Sans Pro"/>
            </a:endParaRPr>
          </a:p>
        </p:txBody>
      </p:sp>
      <p:pic>
        <p:nvPicPr>
          <p:cNvPr id="389" name="Google Shape;389;p70" descr="uslogosm.jpg"/>
          <p:cNvPicPr preferRelativeResize="0"/>
          <p:nvPr/>
        </p:nvPicPr>
        <p:blipFill rotWithShape="1">
          <a:blip r:embed="rId4">
            <a:alphaModFix/>
          </a:blip>
          <a:srcRect/>
          <a:stretch/>
        </p:blipFill>
        <p:spPr>
          <a:xfrm>
            <a:off x="9256363" y="4943583"/>
            <a:ext cx="615950" cy="615950"/>
          </a:xfrm>
          <a:prstGeom prst="rect">
            <a:avLst/>
          </a:prstGeom>
          <a:noFill/>
          <a:ln>
            <a:noFill/>
          </a:ln>
        </p:spPr>
      </p:pic>
      <p:sp>
        <p:nvSpPr>
          <p:cNvPr id="390" name="Google Shape;390;p70"/>
          <p:cNvSpPr txBox="1"/>
          <p:nvPr/>
        </p:nvSpPr>
        <p:spPr>
          <a:xfrm>
            <a:off x="5721350" y="1930831"/>
            <a:ext cx="4724400" cy="22467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800000"/>
                </a:solidFill>
                <a:latin typeface="Calibri"/>
                <a:ea typeface="Calibri"/>
                <a:cs typeface="Calibri"/>
                <a:sym typeface="Calibri"/>
              </a:rPr>
              <a:t>For General Fulbright Program Information:  </a:t>
            </a:r>
            <a:r>
              <a:rPr lang="en-US" sz="2000" b="1" u="sng">
                <a:solidFill>
                  <a:srgbClr val="800000"/>
                </a:solidFill>
                <a:latin typeface="Calibri"/>
                <a:ea typeface="Calibri"/>
                <a:cs typeface="Calibri"/>
                <a:sym typeface="Calibri"/>
              </a:rPr>
              <a:t>http://eca.state.gov/fulbright</a:t>
            </a:r>
            <a:endParaRPr/>
          </a:p>
          <a:p>
            <a:pPr marL="0" marR="0" lvl="0" indent="0" algn="ctr" rtl="0">
              <a:spcBef>
                <a:spcPts val="1200"/>
              </a:spcBef>
              <a:spcAft>
                <a:spcPts val="0"/>
              </a:spcAft>
              <a:buNone/>
            </a:pPr>
            <a:endParaRPr sz="2000">
              <a:solidFill>
                <a:srgbClr val="800000"/>
              </a:solidFill>
              <a:latin typeface="Calibri"/>
              <a:ea typeface="Calibri"/>
              <a:cs typeface="Calibri"/>
              <a:sym typeface="Calibri"/>
            </a:endParaRPr>
          </a:p>
          <a:p>
            <a:pPr marL="0" marR="0" lvl="0" indent="0" algn="ctr" rtl="0">
              <a:spcBef>
                <a:spcPts val="1200"/>
              </a:spcBef>
              <a:spcAft>
                <a:spcPts val="0"/>
              </a:spcAft>
              <a:buNone/>
            </a:pPr>
            <a:r>
              <a:rPr lang="en-US" sz="2000">
                <a:solidFill>
                  <a:srgbClr val="800000"/>
                </a:solidFill>
                <a:latin typeface="Calibri"/>
                <a:ea typeface="Calibri"/>
                <a:cs typeface="Calibri"/>
                <a:sym typeface="Calibri"/>
              </a:rPr>
              <a:t>Other U.S. Government International Exchange Program Opportunities:  </a:t>
            </a:r>
            <a:r>
              <a:rPr lang="en-US" sz="2000" b="1" u="sng">
                <a:solidFill>
                  <a:srgbClr val="800000"/>
                </a:solidFill>
                <a:latin typeface="Calibri"/>
                <a:ea typeface="Calibri"/>
                <a:cs typeface="Calibri"/>
                <a:sym typeface="Calibri"/>
              </a:rPr>
              <a:t>http://exchanges.state.gov </a:t>
            </a:r>
            <a:endParaRPr/>
          </a:p>
        </p:txBody>
      </p:sp>
      <p:pic>
        <p:nvPicPr>
          <p:cNvPr id="391" name="Google Shape;391;p70" descr="stateseal.gif"/>
          <p:cNvPicPr preferRelativeResize="0"/>
          <p:nvPr/>
        </p:nvPicPr>
        <p:blipFill rotWithShape="1">
          <a:blip r:embed="rId5">
            <a:alphaModFix/>
          </a:blip>
          <a:srcRect/>
          <a:stretch/>
        </p:blipFill>
        <p:spPr>
          <a:xfrm>
            <a:off x="2484438" y="1764736"/>
            <a:ext cx="1676400" cy="1535112"/>
          </a:xfrm>
          <a:prstGeom prst="rect">
            <a:avLst/>
          </a:prstGeom>
          <a:noFill/>
          <a:ln>
            <a:noFill/>
          </a:ln>
        </p:spPr>
      </p:pic>
      <p:sp>
        <p:nvSpPr>
          <p:cNvPr id="392" name="Google Shape;392;p70"/>
          <p:cNvSpPr txBox="1"/>
          <p:nvPr/>
        </p:nvSpPr>
        <p:spPr>
          <a:xfrm>
            <a:off x="1781013" y="439844"/>
            <a:ext cx="854075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2B3E5E"/>
                </a:solidFill>
                <a:latin typeface="Calibri"/>
                <a:ea typeface="Calibri"/>
                <a:cs typeface="Calibri"/>
                <a:sym typeface="Calibri"/>
              </a:rPr>
              <a:t>Sponsors</a:t>
            </a:r>
            <a:endParaRPr/>
          </a:p>
          <a:p>
            <a:pPr marL="0" marR="0" lvl="0" indent="0" algn="l" rtl="0">
              <a:spcBef>
                <a:spcPts val="0"/>
              </a:spcBef>
              <a:spcAft>
                <a:spcPts val="0"/>
              </a:spcAft>
              <a:buNone/>
            </a:pPr>
            <a:endParaRPr sz="2200">
              <a:solidFill>
                <a:srgbClr val="2B3E5E"/>
              </a:solidFill>
              <a:latin typeface="Calibri"/>
              <a:ea typeface="Calibri"/>
              <a:cs typeface="Calibri"/>
              <a:sym typeface="Calibri"/>
            </a:endParaRPr>
          </a:p>
          <a:p>
            <a:pPr marL="0" marR="0" lvl="0" indent="0" algn="l" rtl="0">
              <a:spcBef>
                <a:spcPts val="0"/>
              </a:spcBef>
              <a:spcAft>
                <a:spcPts val="0"/>
              </a:spcAft>
              <a:buNone/>
            </a:pPr>
            <a:r>
              <a:rPr lang="en-US" sz="2200">
                <a:solidFill>
                  <a:srgbClr val="2B3E5E"/>
                </a:solidFill>
                <a:latin typeface="Calibri"/>
                <a:ea typeface="Calibri"/>
                <a:cs typeface="Calibri"/>
                <a:sym typeface="Calibri"/>
              </a:rPr>
              <a:t>U.S. Department of State           Bureau of Educational and Cultural Affairs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71" descr="fulbrightlogo.jpg"/>
          <p:cNvPicPr preferRelativeResize="0"/>
          <p:nvPr/>
        </p:nvPicPr>
        <p:blipFill rotWithShape="1">
          <a:blip r:embed="rId3">
            <a:alphaModFix/>
          </a:blip>
          <a:srcRect/>
          <a:stretch/>
        </p:blipFill>
        <p:spPr>
          <a:xfrm>
            <a:off x="1299733" y="5974974"/>
            <a:ext cx="1920875" cy="596900"/>
          </a:xfrm>
          <a:prstGeom prst="rect">
            <a:avLst/>
          </a:prstGeom>
          <a:noFill/>
          <a:ln>
            <a:noFill/>
          </a:ln>
        </p:spPr>
      </p:pic>
      <p:sp>
        <p:nvSpPr>
          <p:cNvPr id="398" name="Google Shape;398;p71"/>
          <p:cNvSpPr txBox="1"/>
          <p:nvPr/>
        </p:nvSpPr>
        <p:spPr>
          <a:xfrm>
            <a:off x="3962400" y="5935987"/>
            <a:ext cx="4419600" cy="5899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aseline="30000">
                <a:solidFill>
                  <a:srgbClr val="606060"/>
                </a:solidFill>
                <a:latin typeface="Source Sans Pro"/>
                <a:ea typeface="Source Sans Pro"/>
                <a:cs typeface="Source Sans Pro"/>
                <a:sym typeface="Source Sans Pro"/>
              </a:rPr>
              <a:t>For more information, visit: </a:t>
            </a:r>
            <a:endParaRPr/>
          </a:p>
          <a:p>
            <a:pPr marL="0" marR="0" lvl="0" indent="0" algn="l" rtl="0">
              <a:spcBef>
                <a:spcPts val="600"/>
              </a:spcBef>
              <a:spcAft>
                <a:spcPts val="0"/>
              </a:spcAft>
              <a:buNone/>
            </a:pPr>
            <a:r>
              <a:rPr lang="en-US" sz="1800" b="1" baseline="30000">
                <a:solidFill>
                  <a:srgbClr val="2B3E5E"/>
                </a:solidFill>
                <a:latin typeface="Source Sans Pro"/>
                <a:ea typeface="Source Sans Pro"/>
                <a:cs typeface="Source Sans Pro"/>
                <a:sym typeface="Source Sans Pro"/>
              </a:rPr>
              <a:t>http://us.fulbrightonline.org</a:t>
            </a:r>
            <a:endParaRPr sz="1800" b="1">
              <a:solidFill>
                <a:srgbClr val="2B3E5E"/>
              </a:solidFill>
              <a:latin typeface="Source Sans Pro"/>
              <a:ea typeface="Source Sans Pro"/>
              <a:cs typeface="Source Sans Pro"/>
              <a:sym typeface="Source Sans Pro"/>
            </a:endParaRPr>
          </a:p>
        </p:txBody>
      </p:sp>
      <p:pic>
        <p:nvPicPr>
          <p:cNvPr id="399" name="Google Shape;399;p71" descr="uslogosm.jpg"/>
          <p:cNvPicPr preferRelativeResize="0"/>
          <p:nvPr/>
        </p:nvPicPr>
        <p:blipFill rotWithShape="1">
          <a:blip r:embed="rId4">
            <a:alphaModFix/>
          </a:blip>
          <a:srcRect/>
          <a:stretch/>
        </p:blipFill>
        <p:spPr>
          <a:xfrm>
            <a:off x="9829800" y="6096000"/>
            <a:ext cx="615950" cy="615950"/>
          </a:xfrm>
          <a:prstGeom prst="rect">
            <a:avLst/>
          </a:prstGeom>
          <a:noFill/>
          <a:ln>
            <a:noFill/>
          </a:ln>
        </p:spPr>
      </p:pic>
      <p:sp>
        <p:nvSpPr>
          <p:cNvPr id="400" name="Google Shape;400;p71"/>
          <p:cNvSpPr txBox="1"/>
          <p:nvPr/>
        </p:nvSpPr>
        <p:spPr>
          <a:xfrm>
            <a:off x="818357" y="1443039"/>
            <a:ext cx="5008562" cy="430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2B3E5E"/>
                </a:solidFill>
                <a:latin typeface="Calibri"/>
                <a:ea typeface="Calibri"/>
                <a:cs typeface="Calibri"/>
                <a:sym typeface="Calibri"/>
              </a:rPr>
              <a:t>About…</a:t>
            </a:r>
            <a:endParaRPr/>
          </a:p>
        </p:txBody>
      </p:sp>
      <p:sp>
        <p:nvSpPr>
          <p:cNvPr id="401" name="Google Shape;401;p71"/>
          <p:cNvSpPr txBox="1"/>
          <p:nvPr/>
        </p:nvSpPr>
        <p:spPr>
          <a:xfrm>
            <a:off x="7848600" y="1658145"/>
            <a:ext cx="1066800" cy="430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2B3E5E"/>
                </a:solidFill>
                <a:latin typeface="Calibri"/>
                <a:ea typeface="Calibri"/>
                <a:cs typeface="Calibri"/>
                <a:sym typeface="Calibri"/>
              </a:rPr>
              <a:t>Goal</a:t>
            </a:r>
            <a:endParaRPr/>
          </a:p>
        </p:txBody>
      </p:sp>
      <p:sp>
        <p:nvSpPr>
          <p:cNvPr id="402" name="Google Shape;402;p71"/>
          <p:cNvSpPr txBox="1"/>
          <p:nvPr/>
        </p:nvSpPr>
        <p:spPr>
          <a:xfrm>
            <a:off x="3322638" y="2186998"/>
            <a:ext cx="3581400" cy="2092325"/>
          </a:xfrm>
          <a:prstGeom prst="rect">
            <a:avLst/>
          </a:prstGeom>
          <a:noFill/>
          <a:ln>
            <a:noFill/>
          </a:ln>
        </p:spPr>
        <p:txBody>
          <a:bodyPr spcFirstLastPara="1" wrap="square" lIns="91425" tIns="45700" rIns="91425" bIns="45700" anchor="t" anchorCtr="0">
            <a:noAutofit/>
          </a:bodyPr>
          <a:lstStyle/>
          <a:p>
            <a:pPr marL="182563" marR="0" lvl="0" indent="-182563" algn="l" rtl="0">
              <a:spcBef>
                <a:spcPts val="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1946: Created by U.S. Congress</a:t>
            </a:r>
            <a:endParaRPr/>
          </a:p>
          <a:p>
            <a:pPr marL="182563" marR="0" lvl="0" indent="-182563"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Student Program administered in U.S. by IIE</a:t>
            </a:r>
            <a:endParaRPr/>
          </a:p>
          <a:p>
            <a:pPr marL="182563" marR="0" lvl="0" indent="-182563"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Administered overseas by bi-national commissions and U.S. embassies</a:t>
            </a:r>
            <a:endParaRPr/>
          </a:p>
        </p:txBody>
      </p:sp>
      <p:pic>
        <p:nvPicPr>
          <p:cNvPr id="403" name="Google Shape;403;p71" descr="williamfulbright.jpg"/>
          <p:cNvPicPr preferRelativeResize="0"/>
          <p:nvPr/>
        </p:nvPicPr>
        <p:blipFill rotWithShape="1">
          <a:blip r:embed="rId5">
            <a:alphaModFix/>
          </a:blip>
          <a:srcRect/>
          <a:stretch/>
        </p:blipFill>
        <p:spPr>
          <a:xfrm>
            <a:off x="793710" y="2190751"/>
            <a:ext cx="2178050" cy="2667000"/>
          </a:xfrm>
          <a:prstGeom prst="rect">
            <a:avLst/>
          </a:prstGeom>
          <a:noFill/>
          <a:ln>
            <a:noFill/>
          </a:ln>
        </p:spPr>
      </p:pic>
      <p:sp>
        <p:nvSpPr>
          <p:cNvPr id="404" name="Google Shape;404;p71"/>
          <p:cNvSpPr txBox="1"/>
          <p:nvPr/>
        </p:nvSpPr>
        <p:spPr>
          <a:xfrm>
            <a:off x="1219160" y="5075656"/>
            <a:ext cx="1752600" cy="3794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aseline="30000">
                <a:solidFill>
                  <a:srgbClr val="800000"/>
                </a:solidFill>
                <a:latin typeface="Calibri"/>
                <a:ea typeface="Calibri"/>
                <a:cs typeface="Calibri"/>
                <a:sym typeface="Calibri"/>
              </a:rPr>
              <a:t>Senator J. William Fulbright</a:t>
            </a:r>
            <a:br>
              <a:rPr lang="en-US" sz="1600" baseline="30000">
                <a:solidFill>
                  <a:srgbClr val="800000"/>
                </a:solidFill>
                <a:latin typeface="Calibri"/>
                <a:ea typeface="Calibri"/>
                <a:cs typeface="Calibri"/>
                <a:sym typeface="Calibri"/>
              </a:rPr>
            </a:br>
            <a:r>
              <a:rPr lang="en-US" sz="1200" b="1" baseline="30000">
                <a:solidFill>
                  <a:srgbClr val="2B3E5E"/>
                </a:solidFill>
                <a:latin typeface="Calibri"/>
                <a:ea typeface="Calibri"/>
                <a:cs typeface="Calibri"/>
                <a:sym typeface="Calibri"/>
              </a:rPr>
              <a:t>ARKANSAS</a:t>
            </a:r>
            <a:endParaRPr sz="2000" b="1" baseline="30000">
              <a:solidFill>
                <a:schemeClr val="dk1"/>
              </a:solidFill>
              <a:latin typeface="Calibri"/>
              <a:ea typeface="Calibri"/>
              <a:cs typeface="Calibri"/>
              <a:sym typeface="Calibri"/>
            </a:endParaRPr>
          </a:p>
        </p:txBody>
      </p:sp>
      <p:sp>
        <p:nvSpPr>
          <p:cNvPr id="405" name="Google Shape;405;p71"/>
          <p:cNvSpPr txBox="1"/>
          <p:nvPr/>
        </p:nvSpPr>
        <p:spPr>
          <a:xfrm>
            <a:off x="8020050" y="2356645"/>
            <a:ext cx="2667000" cy="1938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404040"/>
                </a:solidFill>
                <a:latin typeface="Calibri"/>
                <a:ea typeface="Calibri"/>
                <a:cs typeface="Calibri"/>
                <a:sym typeface="Calibri"/>
              </a:rPr>
              <a:t>To increase </a:t>
            </a:r>
            <a:r>
              <a:rPr lang="en-US" sz="2000" b="1" i="1">
                <a:solidFill>
                  <a:srgbClr val="404040"/>
                </a:solidFill>
                <a:latin typeface="Calibri"/>
                <a:ea typeface="Calibri"/>
                <a:cs typeface="Calibri"/>
                <a:sym typeface="Calibri"/>
              </a:rPr>
              <a:t>mutual understanding </a:t>
            </a:r>
            <a:r>
              <a:rPr lang="en-US" sz="2000" i="1">
                <a:solidFill>
                  <a:srgbClr val="404040"/>
                </a:solidFill>
                <a:latin typeface="Calibri"/>
                <a:ea typeface="Calibri"/>
                <a:cs typeface="Calibri"/>
                <a:sym typeface="Calibri"/>
              </a:rPr>
              <a:t>between people of the U.S. and people of other countries through exchange</a:t>
            </a:r>
            <a:endParaRPr/>
          </a:p>
        </p:txBody>
      </p:sp>
      <p:sp>
        <p:nvSpPr>
          <p:cNvPr id="406" name="Google Shape;406;p71"/>
          <p:cNvSpPr txBox="1">
            <a:spLocks noGrp="1"/>
          </p:cNvSpPr>
          <p:nvPr>
            <p:ph type="body" idx="4294967295"/>
          </p:nvPr>
        </p:nvSpPr>
        <p:spPr>
          <a:xfrm>
            <a:off x="0" y="420688"/>
            <a:ext cx="10515600" cy="60118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Fulbright Program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72" descr="fulbrightlogo.jpg"/>
          <p:cNvPicPr preferRelativeResize="0"/>
          <p:nvPr/>
        </p:nvPicPr>
        <p:blipFill rotWithShape="1">
          <a:blip r:embed="rId3">
            <a:alphaModFix/>
          </a:blip>
          <a:srcRect/>
          <a:stretch/>
        </p:blipFill>
        <p:spPr>
          <a:xfrm>
            <a:off x="2362201" y="6096000"/>
            <a:ext cx="1920875" cy="596900"/>
          </a:xfrm>
          <a:prstGeom prst="rect">
            <a:avLst/>
          </a:prstGeom>
          <a:noFill/>
          <a:ln>
            <a:noFill/>
          </a:ln>
        </p:spPr>
      </p:pic>
      <p:sp>
        <p:nvSpPr>
          <p:cNvPr id="412" name="Google Shape;412;p72"/>
          <p:cNvSpPr txBox="1"/>
          <p:nvPr/>
        </p:nvSpPr>
        <p:spPr>
          <a:xfrm>
            <a:off x="4495800" y="6172201"/>
            <a:ext cx="4419600" cy="5899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aseline="30000">
                <a:solidFill>
                  <a:srgbClr val="606060"/>
                </a:solidFill>
                <a:latin typeface="Source Sans Pro"/>
                <a:ea typeface="Source Sans Pro"/>
                <a:cs typeface="Source Sans Pro"/>
                <a:sym typeface="Source Sans Pro"/>
              </a:rPr>
              <a:t>For more information, visit: </a:t>
            </a:r>
            <a:endParaRPr/>
          </a:p>
          <a:p>
            <a:pPr marL="0" marR="0" lvl="0" indent="0" algn="l" rtl="0">
              <a:spcBef>
                <a:spcPts val="600"/>
              </a:spcBef>
              <a:spcAft>
                <a:spcPts val="0"/>
              </a:spcAft>
              <a:buNone/>
            </a:pPr>
            <a:r>
              <a:rPr lang="en-US" sz="1800" b="1" baseline="30000">
                <a:solidFill>
                  <a:srgbClr val="2B3E5E"/>
                </a:solidFill>
                <a:latin typeface="Source Sans Pro"/>
                <a:ea typeface="Source Sans Pro"/>
                <a:cs typeface="Source Sans Pro"/>
                <a:sym typeface="Source Sans Pro"/>
              </a:rPr>
              <a:t>http://us.fulbrightonline.org</a:t>
            </a:r>
            <a:endParaRPr sz="1800" b="1">
              <a:solidFill>
                <a:srgbClr val="2B3E5E"/>
              </a:solidFill>
              <a:latin typeface="Source Sans Pro"/>
              <a:ea typeface="Source Sans Pro"/>
              <a:cs typeface="Source Sans Pro"/>
              <a:sym typeface="Source Sans Pro"/>
            </a:endParaRPr>
          </a:p>
        </p:txBody>
      </p:sp>
      <p:pic>
        <p:nvPicPr>
          <p:cNvPr id="413" name="Google Shape;413;p72" descr="uslogosm.jpg"/>
          <p:cNvPicPr preferRelativeResize="0"/>
          <p:nvPr/>
        </p:nvPicPr>
        <p:blipFill rotWithShape="1">
          <a:blip r:embed="rId4">
            <a:alphaModFix/>
          </a:blip>
          <a:srcRect/>
          <a:stretch/>
        </p:blipFill>
        <p:spPr>
          <a:xfrm>
            <a:off x="9829800" y="6096000"/>
            <a:ext cx="615950" cy="615950"/>
          </a:xfrm>
          <a:prstGeom prst="rect">
            <a:avLst/>
          </a:prstGeom>
          <a:noFill/>
          <a:ln>
            <a:noFill/>
          </a:ln>
        </p:spPr>
      </p:pic>
      <p:sp>
        <p:nvSpPr>
          <p:cNvPr id="414" name="Google Shape;414;p72"/>
          <p:cNvSpPr txBox="1"/>
          <p:nvPr/>
        </p:nvSpPr>
        <p:spPr>
          <a:xfrm>
            <a:off x="1524000" y="228601"/>
            <a:ext cx="9144000" cy="830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a:solidFill>
                  <a:srgbClr val="2B3E5E"/>
                </a:solidFill>
                <a:latin typeface="Calibri"/>
                <a:ea typeface="Calibri"/>
                <a:cs typeface="Calibri"/>
                <a:sym typeface="Calibri"/>
              </a:rPr>
              <a:t>Eligibility</a:t>
            </a:r>
            <a:endParaRPr/>
          </a:p>
        </p:txBody>
      </p:sp>
      <p:pic>
        <p:nvPicPr>
          <p:cNvPr id="415" name="Google Shape;415;p72" descr="slide7_inset2.jpg"/>
          <p:cNvPicPr preferRelativeResize="0"/>
          <p:nvPr/>
        </p:nvPicPr>
        <p:blipFill rotWithShape="1">
          <a:blip r:embed="rId5">
            <a:alphaModFix/>
          </a:blip>
          <a:srcRect/>
          <a:stretch/>
        </p:blipFill>
        <p:spPr>
          <a:xfrm>
            <a:off x="4283076" y="1905000"/>
            <a:ext cx="1751013" cy="2293938"/>
          </a:xfrm>
          <a:prstGeom prst="rect">
            <a:avLst/>
          </a:prstGeom>
          <a:noFill/>
          <a:ln w="50800" cap="flat" cmpd="sng">
            <a:solidFill>
              <a:srgbClr val="EFF3DA"/>
            </a:solidFill>
            <a:prstDash val="solid"/>
            <a:round/>
            <a:headEnd type="none" w="sm" len="sm"/>
            <a:tailEnd type="none" w="sm" len="sm"/>
          </a:ln>
        </p:spPr>
      </p:pic>
      <p:sp>
        <p:nvSpPr>
          <p:cNvPr id="416" name="Google Shape;416;p72"/>
          <p:cNvSpPr txBox="1"/>
          <p:nvPr/>
        </p:nvSpPr>
        <p:spPr>
          <a:xfrm>
            <a:off x="6324601" y="2156460"/>
            <a:ext cx="3813175" cy="39395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404040"/>
                </a:solidFill>
                <a:latin typeface="Calibri"/>
                <a:ea typeface="Calibri"/>
                <a:cs typeface="Calibri"/>
                <a:sym typeface="Calibri"/>
              </a:rPr>
              <a:t>Fulbright STUDENT Program</a:t>
            </a:r>
            <a:endParaRPr/>
          </a:p>
          <a:p>
            <a:pPr marL="0" marR="0" lvl="0" indent="0" algn="l" rtl="0">
              <a:spcBef>
                <a:spcPts val="0"/>
              </a:spcBef>
              <a:spcAft>
                <a:spcPts val="0"/>
              </a:spcAft>
              <a:buNone/>
            </a:pPr>
            <a:r>
              <a:rPr lang="en-US" sz="2000" b="1">
                <a:solidFill>
                  <a:srgbClr val="404040"/>
                </a:solidFill>
                <a:latin typeface="Calibri"/>
                <a:ea typeface="Calibri"/>
                <a:cs typeface="Calibri"/>
                <a:sym typeface="Calibri"/>
              </a:rPr>
              <a:t>(not Scholar, not international)</a:t>
            </a:r>
            <a:endParaRPr/>
          </a:p>
          <a:p>
            <a:pPr marL="0" marR="0" lvl="0" indent="0" algn="l" rtl="0">
              <a:spcBef>
                <a:spcPts val="0"/>
              </a:spcBef>
              <a:spcAft>
                <a:spcPts val="0"/>
              </a:spcAft>
              <a:buNone/>
            </a:pPr>
            <a:endParaRPr sz="2000" b="1">
              <a:solidFill>
                <a:srgbClr val="404040"/>
              </a:solidFill>
              <a:latin typeface="Calibri"/>
              <a:ea typeface="Calibri"/>
              <a:cs typeface="Calibri"/>
              <a:sym typeface="Calibri"/>
            </a:endParaRPr>
          </a:p>
          <a:p>
            <a:pPr marL="285750" marR="0" lvl="0" indent="-285750" algn="l" rtl="0">
              <a:spcBef>
                <a:spcPts val="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U.S. citizen by application deadline</a:t>
            </a:r>
            <a:endParaRPr/>
          </a:p>
          <a:p>
            <a:pPr marL="285750" marR="0" lvl="0" indent="-285750" algn="l" rtl="0">
              <a:spcBef>
                <a:spcPts val="12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At least bachelor’s degree or equivalent by start of grant</a:t>
            </a:r>
            <a:endParaRPr/>
          </a:p>
          <a:p>
            <a:pPr marL="285750" marR="0" lvl="0" indent="-285750" algn="l" rtl="0">
              <a:spcBef>
                <a:spcPts val="12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No doctorate by application deadline</a:t>
            </a:r>
            <a:endParaRPr/>
          </a:p>
          <a:p>
            <a:pPr marL="285750" marR="0" lvl="0" indent="-285750" algn="l" rtl="0">
              <a:spcBef>
                <a:spcPts val="12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Proficiency in language of host country (varies by country)</a:t>
            </a:r>
            <a:endParaRPr/>
          </a:p>
        </p:txBody>
      </p:sp>
      <p:pic>
        <p:nvPicPr>
          <p:cNvPr id="417" name="Google Shape;417;p72" descr="C:\Users\vrenganathan\Desktop\Photos\US Student\Mongolia 08 - Alana Wilson.JPG"/>
          <p:cNvPicPr preferRelativeResize="0"/>
          <p:nvPr/>
        </p:nvPicPr>
        <p:blipFill rotWithShape="1">
          <a:blip r:embed="rId6">
            <a:alphaModFix/>
          </a:blip>
          <a:srcRect l="15812" t="17117" r="22670" b="7207"/>
          <a:stretch/>
        </p:blipFill>
        <p:spPr>
          <a:xfrm>
            <a:off x="1566864" y="1905000"/>
            <a:ext cx="2598737" cy="2293938"/>
          </a:xfrm>
          <a:prstGeom prst="rect">
            <a:avLst/>
          </a:prstGeom>
          <a:noFill/>
          <a:ln w="50800" cap="flat" cmpd="sng">
            <a:solidFill>
              <a:srgbClr val="EFF3DA"/>
            </a:solidFill>
            <a:prstDash val="solid"/>
            <a:round/>
            <a:headEnd type="none" w="sm" len="sm"/>
            <a:tailEnd type="none" w="sm" len="sm"/>
          </a:ln>
        </p:spPr>
      </p:pic>
      <p:pic>
        <p:nvPicPr>
          <p:cNvPr id="418" name="Google Shape;418;p72" descr="slide7_inset1.jpg"/>
          <p:cNvPicPr preferRelativeResize="0"/>
          <p:nvPr/>
        </p:nvPicPr>
        <p:blipFill rotWithShape="1">
          <a:blip r:embed="rId7">
            <a:alphaModFix/>
          </a:blip>
          <a:srcRect/>
          <a:stretch/>
        </p:blipFill>
        <p:spPr>
          <a:xfrm>
            <a:off x="4267200" y="4343401"/>
            <a:ext cx="1804988" cy="1592263"/>
          </a:xfrm>
          <a:prstGeom prst="rect">
            <a:avLst/>
          </a:prstGeom>
          <a:noFill/>
          <a:ln w="44450" cap="flat" cmpd="sng">
            <a:solidFill>
              <a:srgbClr val="EFF3DA"/>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73" descr="fulbrightlogo.jpg"/>
          <p:cNvPicPr preferRelativeResize="0"/>
          <p:nvPr/>
        </p:nvPicPr>
        <p:blipFill rotWithShape="1">
          <a:blip r:embed="rId3">
            <a:alphaModFix/>
          </a:blip>
          <a:srcRect/>
          <a:stretch/>
        </p:blipFill>
        <p:spPr>
          <a:xfrm>
            <a:off x="2362201" y="6096000"/>
            <a:ext cx="1920875" cy="596900"/>
          </a:xfrm>
          <a:prstGeom prst="rect">
            <a:avLst/>
          </a:prstGeom>
          <a:noFill/>
          <a:ln>
            <a:noFill/>
          </a:ln>
        </p:spPr>
      </p:pic>
      <p:sp>
        <p:nvSpPr>
          <p:cNvPr id="424" name="Google Shape;424;p73"/>
          <p:cNvSpPr txBox="1"/>
          <p:nvPr/>
        </p:nvSpPr>
        <p:spPr>
          <a:xfrm>
            <a:off x="4495800" y="6172201"/>
            <a:ext cx="4419600" cy="5899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aseline="30000">
                <a:solidFill>
                  <a:srgbClr val="606060"/>
                </a:solidFill>
                <a:latin typeface="Source Sans Pro"/>
                <a:ea typeface="Source Sans Pro"/>
                <a:cs typeface="Source Sans Pro"/>
                <a:sym typeface="Source Sans Pro"/>
              </a:rPr>
              <a:t>For more information, visit: </a:t>
            </a:r>
            <a:endParaRPr/>
          </a:p>
          <a:p>
            <a:pPr marL="0" marR="0" lvl="0" indent="0" algn="l" rtl="0">
              <a:spcBef>
                <a:spcPts val="600"/>
              </a:spcBef>
              <a:spcAft>
                <a:spcPts val="0"/>
              </a:spcAft>
              <a:buNone/>
            </a:pPr>
            <a:r>
              <a:rPr lang="en-US" sz="1800" b="1" baseline="30000">
                <a:solidFill>
                  <a:srgbClr val="2B3E5E"/>
                </a:solidFill>
                <a:latin typeface="Source Sans Pro"/>
                <a:ea typeface="Source Sans Pro"/>
                <a:cs typeface="Source Sans Pro"/>
                <a:sym typeface="Source Sans Pro"/>
              </a:rPr>
              <a:t>http://us.fulbrightonline.org</a:t>
            </a:r>
            <a:endParaRPr sz="1800" b="1">
              <a:solidFill>
                <a:srgbClr val="2B3E5E"/>
              </a:solidFill>
              <a:latin typeface="Source Sans Pro"/>
              <a:ea typeface="Source Sans Pro"/>
              <a:cs typeface="Source Sans Pro"/>
              <a:sym typeface="Source Sans Pro"/>
            </a:endParaRPr>
          </a:p>
        </p:txBody>
      </p:sp>
      <p:pic>
        <p:nvPicPr>
          <p:cNvPr id="425" name="Google Shape;425;p73" descr="uslogosm.jpg"/>
          <p:cNvPicPr preferRelativeResize="0"/>
          <p:nvPr/>
        </p:nvPicPr>
        <p:blipFill rotWithShape="1">
          <a:blip r:embed="rId4">
            <a:alphaModFix/>
          </a:blip>
          <a:srcRect/>
          <a:stretch/>
        </p:blipFill>
        <p:spPr>
          <a:xfrm>
            <a:off x="9829800" y="6096000"/>
            <a:ext cx="615950" cy="615950"/>
          </a:xfrm>
          <a:prstGeom prst="rect">
            <a:avLst/>
          </a:prstGeom>
          <a:noFill/>
          <a:ln>
            <a:noFill/>
          </a:ln>
        </p:spPr>
      </p:pic>
      <p:sp>
        <p:nvSpPr>
          <p:cNvPr id="426" name="Google Shape;426;p73"/>
          <p:cNvSpPr txBox="1"/>
          <p:nvPr/>
        </p:nvSpPr>
        <p:spPr>
          <a:xfrm>
            <a:off x="2362200" y="244476"/>
            <a:ext cx="746760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2B3E5E"/>
                </a:solidFill>
                <a:latin typeface="Calibri"/>
                <a:ea typeface="Calibri"/>
                <a:cs typeface="Calibri"/>
                <a:sym typeface="Calibri"/>
              </a:rPr>
              <a:t>U.S. Student Program</a:t>
            </a:r>
            <a:endParaRPr/>
          </a:p>
        </p:txBody>
      </p:sp>
      <p:sp>
        <p:nvSpPr>
          <p:cNvPr id="427" name="Google Shape;427;p73"/>
          <p:cNvSpPr txBox="1"/>
          <p:nvPr/>
        </p:nvSpPr>
        <p:spPr>
          <a:xfrm>
            <a:off x="1981200" y="1819276"/>
            <a:ext cx="822960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2B3E5E"/>
                </a:solidFill>
                <a:latin typeface="Calibri"/>
                <a:ea typeface="Calibri"/>
                <a:cs typeface="Calibri"/>
                <a:sym typeface="Calibri"/>
              </a:rPr>
              <a:t>Two Types of Grants (you can only apply for one type in one country)</a:t>
            </a:r>
            <a:endParaRPr/>
          </a:p>
        </p:txBody>
      </p:sp>
      <p:sp>
        <p:nvSpPr>
          <p:cNvPr id="428" name="Google Shape;428;p73"/>
          <p:cNvSpPr txBox="1"/>
          <p:nvPr/>
        </p:nvSpPr>
        <p:spPr>
          <a:xfrm>
            <a:off x="2133600" y="2752726"/>
            <a:ext cx="3657600" cy="2276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800000"/>
              </a:buClr>
              <a:buSzPts val="2200"/>
              <a:buFont typeface="Arial"/>
              <a:buNone/>
            </a:pPr>
            <a:r>
              <a:rPr lang="en-US" sz="2200" b="1">
                <a:solidFill>
                  <a:srgbClr val="404040"/>
                </a:solidFill>
                <a:latin typeface="Calibri"/>
                <a:ea typeface="Calibri"/>
                <a:cs typeface="Calibri"/>
                <a:sym typeface="Calibri"/>
              </a:rPr>
              <a:t>Research/Study Grant</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900 awards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8-12 months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~145 countries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Independent research, study, or arts projects abroad</a:t>
            </a:r>
            <a:endParaRPr/>
          </a:p>
        </p:txBody>
      </p:sp>
      <p:sp>
        <p:nvSpPr>
          <p:cNvPr id="429" name="Google Shape;429;p73"/>
          <p:cNvSpPr txBox="1"/>
          <p:nvPr/>
        </p:nvSpPr>
        <p:spPr>
          <a:xfrm>
            <a:off x="6172200" y="2752726"/>
            <a:ext cx="4343400" cy="22775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800000"/>
              </a:buClr>
              <a:buSzPts val="2200"/>
              <a:buFont typeface="Arial"/>
              <a:buNone/>
            </a:pPr>
            <a:r>
              <a:rPr lang="en-US" sz="2200" b="1">
                <a:solidFill>
                  <a:srgbClr val="404040"/>
                </a:solidFill>
                <a:latin typeface="Calibri"/>
                <a:ea typeface="Calibri"/>
                <a:cs typeface="Calibri"/>
                <a:sym typeface="Calibri"/>
              </a:rPr>
              <a:t>English Teaching Assistantship (ETA)</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1200 awards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8-12 months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~75 countries</a:t>
            </a:r>
            <a:endParaRPr/>
          </a:p>
          <a:p>
            <a:pPr marL="285750" marR="0" lvl="0" indent="-285750" algn="l" rtl="0">
              <a:spcBef>
                <a:spcPts val="600"/>
              </a:spcBef>
              <a:spcAft>
                <a:spcPts val="0"/>
              </a:spcAft>
              <a:buClr>
                <a:srgbClr val="800000"/>
              </a:buClr>
              <a:buSzPts val="2000"/>
              <a:buFont typeface="Arial"/>
              <a:buChar char="•"/>
            </a:pPr>
            <a:r>
              <a:rPr lang="en-US" sz="2000">
                <a:solidFill>
                  <a:srgbClr val="404040"/>
                </a:solidFill>
                <a:latin typeface="Calibri"/>
                <a:ea typeface="Calibri"/>
                <a:cs typeface="Calibri"/>
                <a:sym typeface="Calibri"/>
              </a:rPr>
              <a:t>Help teach English and U.S. culture in the classroom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74" descr="fulbrightlogo.jpg"/>
          <p:cNvPicPr preferRelativeResize="0"/>
          <p:nvPr/>
        </p:nvPicPr>
        <p:blipFill rotWithShape="1">
          <a:blip r:embed="rId3">
            <a:alphaModFix/>
          </a:blip>
          <a:srcRect/>
          <a:stretch/>
        </p:blipFill>
        <p:spPr>
          <a:xfrm>
            <a:off x="2362201" y="6096000"/>
            <a:ext cx="1920875" cy="596900"/>
          </a:xfrm>
          <a:prstGeom prst="rect">
            <a:avLst/>
          </a:prstGeom>
          <a:noFill/>
          <a:ln>
            <a:noFill/>
          </a:ln>
        </p:spPr>
      </p:pic>
      <p:sp>
        <p:nvSpPr>
          <p:cNvPr id="435" name="Google Shape;435;p74"/>
          <p:cNvSpPr txBox="1"/>
          <p:nvPr/>
        </p:nvSpPr>
        <p:spPr>
          <a:xfrm>
            <a:off x="4495800" y="6172201"/>
            <a:ext cx="4419600" cy="5899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aseline="30000">
                <a:solidFill>
                  <a:srgbClr val="606060"/>
                </a:solidFill>
                <a:latin typeface="Source Sans Pro"/>
                <a:ea typeface="Source Sans Pro"/>
                <a:cs typeface="Source Sans Pro"/>
                <a:sym typeface="Source Sans Pro"/>
              </a:rPr>
              <a:t>For more information, visit: </a:t>
            </a:r>
            <a:endParaRPr/>
          </a:p>
          <a:p>
            <a:pPr marL="0" marR="0" lvl="0" indent="0" algn="l" rtl="0">
              <a:spcBef>
                <a:spcPts val="600"/>
              </a:spcBef>
              <a:spcAft>
                <a:spcPts val="0"/>
              </a:spcAft>
              <a:buNone/>
            </a:pPr>
            <a:r>
              <a:rPr lang="en-US" sz="1800" b="1" baseline="30000">
                <a:solidFill>
                  <a:srgbClr val="2B3E5E"/>
                </a:solidFill>
                <a:latin typeface="Source Sans Pro"/>
                <a:ea typeface="Source Sans Pro"/>
                <a:cs typeface="Source Sans Pro"/>
                <a:sym typeface="Source Sans Pro"/>
              </a:rPr>
              <a:t>http://us.fulbrightonline.org</a:t>
            </a:r>
            <a:endParaRPr sz="1800" b="1">
              <a:solidFill>
                <a:srgbClr val="2B3E5E"/>
              </a:solidFill>
              <a:latin typeface="Source Sans Pro"/>
              <a:ea typeface="Source Sans Pro"/>
              <a:cs typeface="Source Sans Pro"/>
              <a:sym typeface="Source Sans Pro"/>
            </a:endParaRPr>
          </a:p>
        </p:txBody>
      </p:sp>
      <p:pic>
        <p:nvPicPr>
          <p:cNvPr id="436" name="Google Shape;436;p74" descr="uslogosm.jpg"/>
          <p:cNvPicPr preferRelativeResize="0"/>
          <p:nvPr/>
        </p:nvPicPr>
        <p:blipFill rotWithShape="1">
          <a:blip r:embed="rId4">
            <a:alphaModFix/>
          </a:blip>
          <a:srcRect/>
          <a:stretch/>
        </p:blipFill>
        <p:spPr>
          <a:xfrm>
            <a:off x="9829800" y="6096000"/>
            <a:ext cx="615950" cy="615950"/>
          </a:xfrm>
          <a:prstGeom prst="rect">
            <a:avLst/>
          </a:prstGeom>
          <a:noFill/>
          <a:ln>
            <a:noFill/>
          </a:ln>
        </p:spPr>
      </p:pic>
      <p:sp>
        <p:nvSpPr>
          <p:cNvPr id="437" name="Google Shape;437;p74"/>
          <p:cNvSpPr txBox="1"/>
          <p:nvPr/>
        </p:nvSpPr>
        <p:spPr>
          <a:xfrm>
            <a:off x="2362200" y="244476"/>
            <a:ext cx="746760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2B3E5E"/>
                </a:solidFill>
                <a:latin typeface="Calibri"/>
                <a:ea typeface="Calibri"/>
                <a:cs typeface="Calibri"/>
                <a:sym typeface="Calibri"/>
              </a:rPr>
              <a:t>U.S. Student  Program</a:t>
            </a:r>
            <a:endParaRPr/>
          </a:p>
        </p:txBody>
      </p:sp>
      <p:sp>
        <p:nvSpPr>
          <p:cNvPr id="438" name="Google Shape;438;p74"/>
          <p:cNvSpPr txBox="1"/>
          <p:nvPr/>
        </p:nvSpPr>
        <p:spPr>
          <a:xfrm>
            <a:off x="1981200" y="1819276"/>
            <a:ext cx="822960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2B3E5E"/>
                </a:solidFill>
                <a:latin typeface="Calibri"/>
                <a:ea typeface="Calibri"/>
                <a:cs typeface="Calibri"/>
                <a:sym typeface="Calibri"/>
              </a:rPr>
              <a:t>Destinations Available and Country Summaries</a:t>
            </a:r>
            <a:endParaRPr/>
          </a:p>
        </p:txBody>
      </p:sp>
      <p:sp>
        <p:nvSpPr>
          <p:cNvPr id="439" name="Google Shape;439;p74"/>
          <p:cNvSpPr txBox="1"/>
          <p:nvPr/>
        </p:nvSpPr>
        <p:spPr>
          <a:xfrm>
            <a:off x="1981200" y="2429415"/>
            <a:ext cx="3657600" cy="2939266"/>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800000"/>
              </a:buClr>
              <a:buSzPts val="2200"/>
              <a:buFont typeface="Arial"/>
              <a:buChar char="•"/>
            </a:pPr>
            <a:r>
              <a:rPr lang="en-US" sz="2200" b="1">
                <a:solidFill>
                  <a:srgbClr val="404040"/>
                </a:solidFill>
                <a:latin typeface="Calibri"/>
                <a:ea typeface="Calibri"/>
                <a:cs typeface="Calibri"/>
                <a:sym typeface="Calibri"/>
              </a:rPr>
              <a:t>Grant type availability and amount vary by country</a:t>
            </a:r>
            <a:endParaRPr/>
          </a:p>
          <a:p>
            <a:pPr marL="285750" marR="0" lvl="0" indent="-285750" algn="l" rtl="0">
              <a:spcBef>
                <a:spcPts val="600"/>
              </a:spcBef>
              <a:spcAft>
                <a:spcPts val="0"/>
              </a:spcAft>
              <a:buClr>
                <a:srgbClr val="800000"/>
              </a:buClr>
              <a:buSzPts val="1800"/>
              <a:buFont typeface="Arial"/>
              <a:buChar char="•"/>
            </a:pPr>
            <a:r>
              <a:rPr lang="en-US" sz="1800">
                <a:solidFill>
                  <a:srgbClr val="404040"/>
                </a:solidFill>
                <a:latin typeface="Calibri"/>
                <a:ea typeface="Calibri"/>
                <a:cs typeface="Calibri"/>
                <a:sym typeface="Calibri"/>
              </a:rPr>
              <a:t>China has 50 open study/research grants available and no ETA</a:t>
            </a:r>
            <a:endParaRPr/>
          </a:p>
          <a:p>
            <a:pPr marL="285750" marR="0" lvl="0" indent="-285750" algn="l" rtl="0">
              <a:spcBef>
                <a:spcPts val="600"/>
              </a:spcBef>
              <a:spcAft>
                <a:spcPts val="0"/>
              </a:spcAft>
              <a:buClr>
                <a:srgbClr val="800000"/>
              </a:buClr>
              <a:buSzPts val="1800"/>
              <a:buFont typeface="Arial"/>
              <a:buChar char="•"/>
            </a:pPr>
            <a:r>
              <a:rPr lang="en-US" sz="1800">
                <a:solidFill>
                  <a:srgbClr val="404040"/>
                </a:solidFill>
                <a:latin typeface="Calibri"/>
                <a:ea typeface="Calibri"/>
                <a:cs typeface="Calibri"/>
                <a:sym typeface="Calibri"/>
              </a:rPr>
              <a:t>Israel has 4 ETA available and 8 open study/research</a:t>
            </a:r>
            <a:endParaRPr/>
          </a:p>
          <a:p>
            <a:pPr marL="285750" marR="0" lvl="0" indent="-285750" algn="l" rtl="0">
              <a:spcBef>
                <a:spcPts val="600"/>
              </a:spcBef>
              <a:spcAft>
                <a:spcPts val="0"/>
              </a:spcAft>
              <a:buClr>
                <a:srgbClr val="800000"/>
              </a:buClr>
              <a:buSzPts val="1800"/>
              <a:buFont typeface="Arial"/>
              <a:buChar char="•"/>
            </a:pPr>
            <a:r>
              <a:rPr lang="en-US" sz="1800">
                <a:solidFill>
                  <a:srgbClr val="404040"/>
                </a:solidFill>
                <a:latin typeface="Calibri"/>
                <a:ea typeface="Calibri"/>
                <a:cs typeface="Calibri"/>
                <a:sym typeface="Calibri"/>
              </a:rPr>
              <a:t>Ireland has 1 open study/research and then 6 partnership awards with specific universities</a:t>
            </a:r>
            <a:endParaRPr/>
          </a:p>
        </p:txBody>
      </p:sp>
      <p:sp>
        <p:nvSpPr>
          <p:cNvPr id="440" name="Google Shape;440;p74"/>
          <p:cNvSpPr txBox="1"/>
          <p:nvPr/>
        </p:nvSpPr>
        <p:spPr>
          <a:xfrm>
            <a:off x="6148387" y="2429124"/>
            <a:ext cx="3581400" cy="404726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800000"/>
              </a:buClr>
              <a:buSzPts val="2200"/>
              <a:buFont typeface="Arial"/>
              <a:buChar char="•"/>
            </a:pPr>
            <a:r>
              <a:rPr lang="en-US" sz="2200" b="1">
                <a:solidFill>
                  <a:srgbClr val="404040"/>
                </a:solidFill>
                <a:latin typeface="Calibri"/>
                <a:ea typeface="Calibri"/>
                <a:cs typeface="Calibri"/>
                <a:sym typeface="Calibri"/>
              </a:rPr>
              <a:t>Candidate Profile varies by country</a:t>
            </a:r>
            <a:endParaRPr/>
          </a:p>
          <a:p>
            <a:pPr marL="285750" marR="0" lvl="0" indent="-285750" algn="l" rtl="0">
              <a:spcBef>
                <a:spcPts val="600"/>
              </a:spcBef>
              <a:spcAft>
                <a:spcPts val="0"/>
              </a:spcAft>
              <a:buClr>
                <a:srgbClr val="800000"/>
              </a:buClr>
              <a:buSzPts val="2200"/>
              <a:buFont typeface="Arial"/>
              <a:buChar char="•"/>
            </a:pPr>
            <a:r>
              <a:rPr lang="en-US" sz="2200">
                <a:solidFill>
                  <a:srgbClr val="404040"/>
                </a:solidFill>
                <a:latin typeface="Calibri"/>
                <a:ea typeface="Calibri"/>
                <a:cs typeface="Calibri"/>
                <a:sym typeface="Calibri"/>
              </a:rPr>
              <a:t>China requires two years of college-level mandarin and doesn’t accept applications in graduate degree enrollment, or projects in the hard sciences, technology, and business</a:t>
            </a:r>
            <a:endParaRPr/>
          </a:p>
          <a:p>
            <a:pPr marL="285750" marR="0" lvl="0" indent="-146050" algn="l" rtl="0">
              <a:spcBef>
                <a:spcPts val="600"/>
              </a:spcBef>
              <a:spcAft>
                <a:spcPts val="0"/>
              </a:spcAft>
              <a:buClr>
                <a:srgbClr val="800000"/>
              </a:buClr>
              <a:buSzPts val="2200"/>
              <a:buFont typeface="Arial"/>
              <a:buNone/>
            </a:pPr>
            <a:endParaRPr sz="2200" b="1">
              <a:solidFill>
                <a:srgbClr val="404040"/>
              </a:solidFill>
              <a:latin typeface="Calibri"/>
              <a:ea typeface="Calibri"/>
              <a:cs typeface="Calibri"/>
              <a:sym typeface="Calibri"/>
            </a:endParaRPr>
          </a:p>
          <a:p>
            <a:pPr marL="285750" marR="0" lvl="0" indent="-146050" algn="l" rtl="0">
              <a:spcBef>
                <a:spcPts val="600"/>
              </a:spcBef>
              <a:spcAft>
                <a:spcPts val="0"/>
              </a:spcAft>
              <a:buClr>
                <a:srgbClr val="800000"/>
              </a:buClr>
              <a:buSzPts val="2200"/>
              <a:buFont typeface="Arial"/>
              <a:buNone/>
            </a:pPr>
            <a:endParaRPr sz="2200" b="1">
              <a:solidFill>
                <a:srgbClr val="40404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5"/>
          <p:cNvSpPr txBox="1">
            <a:spLocks noGrp="1"/>
          </p:cNvSpPr>
          <p:nvPr>
            <p:ph type="title"/>
          </p:nvPr>
        </p:nvSpPr>
        <p:spPr>
          <a:xfrm>
            <a:off x="2592925" y="624110"/>
            <a:ext cx="8911687" cy="6312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Timeline - example</a:t>
            </a:r>
            <a:endParaRPr b="1"/>
          </a:p>
        </p:txBody>
      </p:sp>
      <p:sp>
        <p:nvSpPr>
          <p:cNvPr id="446" name="Google Shape;446;p75"/>
          <p:cNvSpPr txBox="1">
            <a:spLocks noGrp="1"/>
          </p:cNvSpPr>
          <p:nvPr>
            <p:ph type="body" idx="1"/>
          </p:nvPr>
        </p:nvSpPr>
        <p:spPr>
          <a:xfrm>
            <a:off x="2434229" y="1699648"/>
            <a:ext cx="8915400" cy="44686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t>March – April: applications open	</a:t>
            </a:r>
            <a:endParaRPr/>
          </a:p>
          <a:p>
            <a:pPr marL="228600" lvl="0" indent="-228600" algn="l" rtl="0">
              <a:lnSpc>
                <a:spcPct val="90000"/>
              </a:lnSpc>
              <a:spcBef>
                <a:spcPts val="1000"/>
              </a:spcBef>
              <a:spcAft>
                <a:spcPts val="0"/>
              </a:spcAft>
              <a:buClr>
                <a:schemeClr val="dk1"/>
              </a:buClr>
              <a:buSzPts val="2800"/>
              <a:buChar char="•"/>
            </a:pPr>
            <a:r>
              <a:rPr lang="en-US" sz="2800"/>
              <a:t>June: essay outline due</a:t>
            </a:r>
            <a:endParaRPr/>
          </a:p>
          <a:p>
            <a:pPr marL="228600" lvl="0" indent="-228600" algn="l" rtl="0">
              <a:lnSpc>
                <a:spcPct val="90000"/>
              </a:lnSpc>
              <a:spcBef>
                <a:spcPts val="1000"/>
              </a:spcBef>
              <a:spcAft>
                <a:spcPts val="0"/>
              </a:spcAft>
              <a:buClr>
                <a:schemeClr val="dk1"/>
              </a:buClr>
              <a:buSzPts val="2800"/>
              <a:buChar char="•"/>
            </a:pPr>
            <a:r>
              <a:rPr lang="en-US" sz="2800"/>
              <a:t>July – August: essays drafts and iterations due</a:t>
            </a:r>
            <a:endParaRPr/>
          </a:p>
          <a:p>
            <a:pPr marL="228600" lvl="0" indent="-228600" algn="l" rtl="0">
              <a:lnSpc>
                <a:spcPct val="90000"/>
              </a:lnSpc>
              <a:spcBef>
                <a:spcPts val="1000"/>
              </a:spcBef>
              <a:spcAft>
                <a:spcPts val="0"/>
              </a:spcAft>
              <a:buClr>
                <a:schemeClr val="dk1"/>
              </a:buClr>
              <a:buSzPts val="2800"/>
              <a:buChar char="•"/>
            </a:pPr>
            <a:r>
              <a:rPr lang="en-US" sz="2800"/>
              <a:t>September: campus applications</a:t>
            </a:r>
            <a:endParaRPr/>
          </a:p>
          <a:p>
            <a:pPr marL="228600" lvl="0" indent="-228600" algn="l" rtl="0">
              <a:lnSpc>
                <a:spcPct val="90000"/>
              </a:lnSpc>
              <a:spcBef>
                <a:spcPts val="1000"/>
              </a:spcBef>
              <a:spcAft>
                <a:spcPts val="0"/>
              </a:spcAft>
              <a:buClr>
                <a:schemeClr val="dk1"/>
              </a:buClr>
              <a:buSzPts val="2800"/>
              <a:buChar char="•"/>
            </a:pPr>
            <a:r>
              <a:rPr lang="en-US" sz="2800"/>
              <a:t>October: national applications</a:t>
            </a:r>
            <a:endParaRPr/>
          </a:p>
          <a:p>
            <a:pPr marL="228600" lvl="0" indent="-228600" algn="l" rtl="0">
              <a:lnSpc>
                <a:spcPct val="90000"/>
              </a:lnSpc>
              <a:spcBef>
                <a:spcPts val="1000"/>
              </a:spcBef>
              <a:spcAft>
                <a:spcPts val="0"/>
              </a:spcAft>
              <a:buClr>
                <a:schemeClr val="dk1"/>
              </a:buClr>
              <a:buSzPts val="2800"/>
              <a:buChar char="•"/>
            </a:pPr>
            <a:r>
              <a:rPr lang="en-US" sz="2800"/>
              <a:t>January:  semi- finalist notifications</a:t>
            </a:r>
            <a:endParaRPr/>
          </a:p>
          <a:p>
            <a:pPr marL="228600" lvl="0" indent="-228600" algn="l" rtl="0">
              <a:lnSpc>
                <a:spcPct val="90000"/>
              </a:lnSpc>
              <a:spcBef>
                <a:spcPts val="1000"/>
              </a:spcBef>
              <a:spcAft>
                <a:spcPts val="0"/>
              </a:spcAft>
              <a:buClr>
                <a:schemeClr val="dk1"/>
              </a:buClr>
              <a:buSzPts val="2800"/>
              <a:buChar char="•"/>
            </a:pPr>
            <a:r>
              <a:rPr lang="en-US" sz="2800"/>
              <a:t>March – June: awardees notified</a:t>
            </a:r>
            <a:endParaRPr/>
          </a:p>
          <a:p>
            <a:pPr marL="228600" lvl="0" indent="-228600" algn="l" rtl="0">
              <a:lnSpc>
                <a:spcPct val="90000"/>
              </a:lnSpc>
              <a:spcBef>
                <a:spcPts val="1000"/>
              </a:spcBef>
              <a:spcAft>
                <a:spcPts val="0"/>
              </a:spcAft>
              <a:buClr>
                <a:schemeClr val="dk1"/>
              </a:buClr>
              <a:buSzPts val="2800"/>
              <a:buChar char="•"/>
            </a:pPr>
            <a:r>
              <a:rPr lang="en-US" sz="2800"/>
              <a:t>Fall: award begins </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6"/>
          <p:cNvSpPr txBox="1">
            <a:spLocks noGrp="1"/>
          </p:cNvSpPr>
          <p:nvPr>
            <p:ph type="title"/>
          </p:nvPr>
        </p:nvSpPr>
        <p:spPr>
          <a:xfrm>
            <a:off x="2437942" y="267649"/>
            <a:ext cx="8911687" cy="80173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Preparation</a:t>
            </a:r>
            <a:endParaRPr b="1"/>
          </a:p>
        </p:txBody>
      </p:sp>
      <p:sp>
        <p:nvSpPr>
          <p:cNvPr id="452" name="Google Shape;452;p76"/>
          <p:cNvSpPr txBox="1">
            <a:spLocks noGrp="1"/>
          </p:cNvSpPr>
          <p:nvPr>
            <p:ph type="body" idx="1"/>
          </p:nvPr>
        </p:nvSpPr>
        <p:spPr>
          <a:xfrm>
            <a:off x="2589212" y="1425844"/>
            <a:ext cx="8915400" cy="508344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a:t>Become familiar with Fulbright Student Website: us. fulbrightonline.org</a:t>
            </a:r>
            <a:endParaRPr/>
          </a:p>
          <a:p>
            <a:pPr marL="685800" lvl="1" indent="-228600" algn="l" rtl="0">
              <a:lnSpc>
                <a:spcPct val="80000"/>
              </a:lnSpc>
              <a:spcBef>
                <a:spcPts val="500"/>
              </a:spcBef>
              <a:spcAft>
                <a:spcPts val="0"/>
              </a:spcAft>
              <a:buClr>
                <a:schemeClr val="dk1"/>
              </a:buClr>
              <a:buSzPts val="2405"/>
              <a:buFont typeface="Arial"/>
              <a:buChar char="•"/>
            </a:pPr>
            <a:r>
              <a:rPr lang="en-US" sz="2405"/>
              <a:t>Pay attention to the country and applicant tab</a:t>
            </a:r>
            <a:endParaRPr/>
          </a:p>
          <a:p>
            <a:pPr marL="457200" lvl="1" indent="0" algn="l" rtl="0">
              <a:lnSpc>
                <a:spcPct val="80000"/>
              </a:lnSpc>
              <a:spcBef>
                <a:spcPts val="500"/>
              </a:spcBef>
              <a:spcAft>
                <a:spcPts val="0"/>
              </a:spcAft>
              <a:buClr>
                <a:schemeClr val="dk1"/>
              </a:buClr>
              <a:buSzPts val="2405"/>
              <a:buNone/>
            </a:pPr>
            <a:endParaRPr sz="2405"/>
          </a:p>
          <a:p>
            <a:pPr marL="228600" lvl="0" indent="-228600" algn="l" rtl="0">
              <a:lnSpc>
                <a:spcPct val="80000"/>
              </a:lnSpc>
              <a:spcBef>
                <a:spcPts val="1000"/>
              </a:spcBef>
              <a:spcAft>
                <a:spcPts val="0"/>
              </a:spcAft>
              <a:buClr>
                <a:schemeClr val="dk1"/>
              </a:buClr>
              <a:buSzPts val="2590"/>
              <a:buChar char="•"/>
            </a:pPr>
            <a:r>
              <a:rPr lang="en-US" sz="2590"/>
              <a:t>Read past Fulbright applications</a:t>
            </a:r>
            <a:endParaRPr/>
          </a:p>
          <a:p>
            <a:pPr marL="0" lvl="0" indent="0" algn="l" rtl="0">
              <a:lnSpc>
                <a:spcPct val="80000"/>
              </a:lnSpc>
              <a:spcBef>
                <a:spcPts val="1000"/>
              </a:spcBef>
              <a:spcAft>
                <a:spcPts val="0"/>
              </a:spcAft>
              <a:buClr>
                <a:schemeClr val="dk1"/>
              </a:buClr>
              <a:buSzPts val="2590"/>
              <a:buNone/>
            </a:pPr>
            <a:endParaRPr sz="2590"/>
          </a:p>
          <a:p>
            <a:pPr marL="228600" lvl="0" indent="-228600" algn="l" rtl="0">
              <a:lnSpc>
                <a:spcPct val="80000"/>
              </a:lnSpc>
              <a:spcBef>
                <a:spcPts val="1000"/>
              </a:spcBef>
              <a:spcAft>
                <a:spcPts val="0"/>
              </a:spcAft>
              <a:buClr>
                <a:schemeClr val="dk1"/>
              </a:buClr>
              <a:buSzPts val="2590"/>
              <a:buChar char="•"/>
            </a:pPr>
            <a:r>
              <a:rPr lang="en-US" sz="2590"/>
              <a:t>Formulate your project idea</a:t>
            </a:r>
            <a:endParaRPr/>
          </a:p>
          <a:p>
            <a:pPr marL="685800" lvl="1" indent="-228600" algn="l" rtl="0">
              <a:lnSpc>
                <a:spcPct val="80000"/>
              </a:lnSpc>
              <a:spcBef>
                <a:spcPts val="500"/>
              </a:spcBef>
              <a:spcAft>
                <a:spcPts val="0"/>
              </a:spcAft>
              <a:buClr>
                <a:schemeClr val="dk1"/>
              </a:buClr>
              <a:buSzPts val="2405"/>
              <a:buFont typeface="Arial"/>
              <a:buChar char="•"/>
            </a:pPr>
            <a:r>
              <a:rPr lang="en-US" sz="2405"/>
              <a:t>Research topic/field experts</a:t>
            </a:r>
            <a:endParaRPr/>
          </a:p>
          <a:p>
            <a:pPr marL="685800" lvl="1" indent="-228600" algn="l" rtl="0">
              <a:lnSpc>
                <a:spcPct val="80000"/>
              </a:lnSpc>
              <a:spcBef>
                <a:spcPts val="500"/>
              </a:spcBef>
              <a:spcAft>
                <a:spcPts val="0"/>
              </a:spcAft>
              <a:buClr>
                <a:schemeClr val="dk1"/>
              </a:buClr>
              <a:buSzPts val="2405"/>
              <a:buFont typeface="Arial"/>
              <a:buChar char="•"/>
            </a:pPr>
            <a:r>
              <a:rPr lang="en-US" sz="2405"/>
              <a:t>Research countries of interest</a:t>
            </a:r>
            <a:endParaRPr/>
          </a:p>
          <a:p>
            <a:pPr marL="685800" lvl="1" indent="-228600" algn="l" rtl="0">
              <a:lnSpc>
                <a:spcPct val="80000"/>
              </a:lnSpc>
              <a:spcBef>
                <a:spcPts val="500"/>
              </a:spcBef>
              <a:spcAft>
                <a:spcPts val="0"/>
              </a:spcAft>
              <a:buClr>
                <a:schemeClr val="dk1"/>
              </a:buClr>
              <a:buSzPts val="2405"/>
              <a:buFont typeface="Arial"/>
              <a:buChar char="•"/>
            </a:pPr>
            <a:r>
              <a:rPr lang="en-US" sz="2405"/>
              <a:t>Research potential affiliates</a:t>
            </a:r>
            <a:endParaRPr/>
          </a:p>
          <a:p>
            <a:pPr marL="457200" lvl="1" indent="0" algn="l" rtl="0">
              <a:lnSpc>
                <a:spcPct val="80000"/>
              </a:lnSpc>
              <a:spcBef>
                <a:spcPts val="500"/>
              </a:spcBef>
              <a:spcAft>
                <a:spcPts val="0"/>
              </a:spcAft>
              <a:buClr>
                <a:schemeClr val="dk1"/>
              </a:buClr>
              <a:buSzPts val="2405"/>
              <a:buNone/>
            </a:pPr>
            <a:endParaRPr sz="2405"/>
          </a:p>
          <a:p>
            <a:pPr marL="228600" lvl="0" indent="-228600" algn="l" rtl="0">
              <a:lnSpc>
                <a:spcPct val="80000"/>
              </a:lnSpc>
              <a:spcBef>
                <a:spcPts val="1000"/>
              </a:spcBef>
              <a:spcAft>
                <a:spcPts val="0"/>
              </a:spcAft>
              <a:buClr>
                <a:schemeClr val="dk1"/>
              </a:buClr>
              <a:buSzPts val="2590"/>
              <a:buChar char="•"/>
            </a:pPr>
            <a:r>
              <a:rPr lang="en-US" sz="2590"/>
              <a:t>Contact RIT Global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7"/>
          <p:cNvSpPr txBox="1">
            <a:spLocks noGrp="1"/>
          </p:cNvSpPr>
          <p:nvPr>
            <p:ph type="title"/>
          </p:nvPr>
        </p:nvSpPr>
        <p:spPr>
          <a:xfrm>
            <a:off x="822702" y="146550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t>Other  Experiential Opportunities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Expanded Learning Opportunities</a:t>
            </a:r>
            <a:br>
              <a:rPr lang="en-US" b="1"/>
            </a:br>
            <a:endParaRPr b="1"/>
          </a:p>
        </p:txBody>
      </p:sp>
      <p:pic>
        <p:nvPicPr>
          <p:cNvPr id="265" name="Google Shape;265;p51"/>
          <p:cNvPicPr preferRelativeResize="0">
            <a:picLocks noGrp="1"/>
          </p:cNvPicPr>
          <p:nvPr>
            <p:ph type="body" idx="1"/>
          </p:nvPr>
        </p:nvPicPr>
        <p:blipFill rotWithShape="1">
          <a:blip r:embed="rId3">
            <a:alphaModFix/>
          </a:blip>
          <a:srcRect/>
          <a:stretch/>
        </p:blipFill>
        <p:spPr>
          <a:xfrm>
            <a:off x="1157691" y="2401510"/>
            <a:ext cx="2533650" cy="1809750"/>
          </a:xfrm>
          <a:prstGeom prst="rect">
            <a:avLst/>
          </a:prstGeom>
          <a:noFill/>
          <a:ln>
            <a:noFill/>
          </a:ln>
        </p:spPr>
      </p:pic>
      <p:pic>
        <p:nvPicPr>
          <p:cNvPr id="266" name="Google Shape;266;p51"/>
          <p:cNvPicPr preferRelativeResize="0"/>
          <p:nvPr/>
        </p:nvPicPr>
        <p:blipFill rotWithShape="1">
          <a:blip r:embed="rId4">
            <a:alphaModFix/>
          </a:blip>
          <a:srcRect/>
          <a:stretch/>
        </p:blipFill>
        <p:spPr>
          <a:xfrm>
            <a:off x="3300977" y="4748534"/>
            <a:ext cx="3028950" cy="1514475"/>
          </a:xfrm>
          <a:prstGeom prst="rect">
            <a:avLst/>
          </a:prstGeom>
          <a:noFill/>
          <a:ln>
            <a:noFill/>
          </a:ln>
        </p:spPr>
      </p:pic>
      <p:pic>
        <p:nvPicPr>
          <p:cNvPr id="267" name="Google Shape;267;p51"/>
          <p:cNvPicPr preferRelativeResize="0"/>
          <p:nvPr/>
        </p:nvPicPr>
        <p:blipFill rotWithShape="1">
          <a:blip r:embed="rId5">
            <a:alphaModFix/>
          </a:blip>
          <a:srcRect/>
          <a:stretch/>
        </p:blipFill>
        <p:spPr>
          <a:xfrm>
            <a:off x="7958702" y="1685924"/>
            <a:ext cx="2628900" cy="1743075"/>
          </a:xfrm>
          <a:prstGeom prst="rect">
            <a:avLst/>
          </a:prstGeom>
          <a:noFill/>
          <a:ln>
            <a:noFill/>
          </a:ln>
        </p:spPr>
      </p:pic>
      <p:pic>
        <p:nvPicPr>
          <p:cNvPr id="268" name="Google Shape;268;p51"/>
          <p:cNvPicPr preferRelativeResize="0"/>
          <p:nvPr/>
        </p:nvPicPr>
        <p:blipFill rotWithShape="1">
          <a:blip r:embed="rId6">
            <a:alphaModFix/>
          </a:blip>
          <a:srcRect/>
          <a:stretch/>
        </p:blipFill>
        <p:spPr>
          <a:xfrm>
            <a:off x="4815452" y="1685924"/>
            <a:ext cx="2143125" cy="2143125"/>
          </a:xfrm>
          <a:prstGeom prst="rect">
            <a:avLst/>
          </a:prstGeom>
          <a:noFill/>
          <a:ln>
            <a:noFill/>
          </a:ln>
        </p:spPr>
      </p:pic>
      <p:pic>
        <p:nvPicPr>
          <p:cNvPr id="269" name="Google Shape;269;p51"/>
          <p:cNvPicPr preferRelativeResize="0"/>
          <p:nvPr/>
        </p:nvPicPr>
        <p:blipFill rotWithShape="1">
          <a:blip r:embed="rId7">
            <a:alphaModFix/>
          </a:blip>
          <a:srcRect/>
          <a:stretch/>
        </p:blipFill>
        <p:spPr>
          <a:xfrm>
            <a:off x="7653498" y="4071775"/>
            <a:ext cx="2619375" cy="1743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8"/>
          <p:cNvSpPr txBox="1">
            <a:spLocks noGrp="1"/>
          </p:cNvSpPr>
          <p:nvPr>
            <p:ph type="title"/>
          </p:nvPr>
        </p:nvSpPr>
        <p:spPr>
          <a:xfrm>
            <a:off x="838200" y="340963"/>
            <a:ext cx="10515600" cy="91440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br>
              <a:rPr lang="en-US" sz="3959" b="1"/>
            </a:br>
            <a:r>
              <a:rPr lang="en-US" sz="3959" b="1"/>
              <a:t>Examples of Summer Internships</a:t>
            </a:r>
            <a:br>
              <a:rPr lang="en-US" sz="3959" b="1"/>
            </a:br>
            <a:endParaRPr sz="3959" b="1"/>
          </a:p>
        </p:txBody>
      </p:sp>
      <p:sp>
        <p:nvSpPr>
          <p:cNvPr id="463" name="Google Shape;463;p78"/>
          <p:cNvSpPr txBox="1">
            <a:spLocks noGrp="1"/>
          </p:cNvSpPr>
          <p:nvPr>
            <p:ph type="body" idx="1"/>
          </p:nvPr>
        </p:nvSpPr>
        <p:spPr>
          <a:xfrm>
            <a:off x="838200" y="2042601"/>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Research and Development Scientist Intern – Ortho Clinical Diagnostics</a:t>
            </a:r>
            <a:endParaRPr/>
          </a:p>
          <a:p>
            <a:pPr marL="685800" lvl="1" indent="-228600" algn="l" rtl="0">
              <a:lnSpc>
                <a:spcPct val="90000"/>
              </a:lnSpc>
              <a:spcBef>
                <a:spcPts val="500"/>
              </a:spcBef>
              <a:spcAft>
                <a:spcPts val="0"/>
              </a:spcAft>
              <a:buClr>
                <a:schemeClr val="dk1"/>
              </a:buClr>
              <a:buSzPts val="2400"/>
              <a:buChar char="•"/>
            </a:pPr>
            <a:r>
              <a:rPr lang="en-US"/>
              <a:t>Minimum 2</a:t>
            </a:r>
            <a:r>
              <a:rPr lang="en-US" baseline="30000"/>
              <a:t>nd</a:t>
            </a:r>
            <a:r>
              <a:rPr lang="en-US"/>
              <a:t> year status in areas of biology, chemistry, immunology</a:t>
            </a:r>
            <a:endParaRPr/>
          </a:p>
          <a:p>
            <a:pPr marL="457200" lvl="1" indent="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Community Health Engagement Intern – Excellus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Brand Marketing Communications Inter – Excellus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Clinical, Workplace wellness and Telemedicine – Excellus</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Website to Monitor</a:t>
            </a:r>
            <a:endParaRPr b="1"/>
          </a:p>
        </p:txBody>
      </p:sp>
      <p:sp>
        <p:nvSpPr>
          <p:cNvPr id="469" name="Google Shape;469;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b="1"/>
              <a:t>People.rit.edu/gtfsbi/Symp/summer.htm : Co-op/Internships and Summer Research Opportunities in the Life Sciences</a:t>
            </a:r>
            <a:br>
              <a:rPr lang="en-US" b="1"/>
            </a:br>
            <a:endParaRPr/>
          </a:p>
          <a:p>
            <a:pPr marL="685800" lvl="1" indent="-228600" algn="l" rtl="0">
              <a:lnSpc>
                <a:spcPct val="90000"/>
              </a:lnSpc>
              <a:spcBef>
                <a:spcPts val="500"/>
              </a:spcBef>
              <a:spcAft>
                <a:spcPts val="0"/>
              </a:spcAft>
              <a:buClr>
                <a:schemeClr val="dk1"/>
              </a:buClr>
              <a:buSzPts val="2400"/>
              <a:buChar char="•"/>
            </a:pPr>
            <a:r>
              <a:rPr lang="en-US" b="1"/>
              <a:t>Lists also include Research Experiences for Undergraduates (REU) opportunities in</a:t>
            </a:r>
            <a:br>
              <a:rPr lang="en-US" b="1"/>
            </a:br>
            <a:r>
              <a:rPr lang="en-US" b="1" u="sng">
                <a:solidFill>
                  <a:schemeClr val="hlink"/>
                </a:solidFill>
                <a:hlinkClick r:id="rId3"/>
              </a:rPr>
              <a:t>Biological Sciences</a:t>
            </a:r>
            <a:r>
              <a:rPr lang="en-US" b="1"/>
              <a:t>, </a:t>
            </a:r>
            <a:r>
              <a:rPr lang="en-US" b="1" u="sng">
                <a:solidFill>
                  <a:schemeClr val="hlink"/>
                </a:solidFill>
                <a:hlinkClick r:id="rId4"/>
              </a:rPr>
              <a:t>Earth Sciences</a:t>
            </a:r>
            <a:r>
              <a:rPr lang="en-US" b="1"/>
              <a:t>, </a:t>
            </a:r>
            <a:r>
              <a:rPr lang="en-US" b="1" u="sng">
                <a:solidFill>
                  <a:schemeClr val="hlink"/>
                </a:solidFill>
                <a:hlinkClick r:id="rId5"/>
              </a:rPr>
              <a:t>Ocean Sciences</a:t>
            </a:r>
            <a:r>
              <a:rPr lang="en-US" b="1"/>
              <a:t>, &amp; </a:t>
            </a:r>
            <a:r>
              <a:rPr lang="en-US" b="1" u="sng">
                <a:solidFill>
                  <a:schemeClr val="hlink"/>
                </a:solidFill>
                <a:hlinkClick r:id="rId6"/>
              </a:rPr>
              <a:t>Chemistry</a:t>
            </a:r>
            <a:r>
              <a:rPr lang="en-US" b="1"/>
              <a:t> (where applicable)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80"/>
          <p:cNvPicPr preferRelativeResize="0"/>
          <p:nvPr/>
        </p:nvPicPr>
        <p:blipFill rotWithShape="1">
          <a:blip r:embed="rId3">
            <a:alphaModFix/>
          </a:blip>
          <a:srcRect/>
          <a:stretch/>
        </p:blipFill>
        <p:spPr>
          <a:xfrm>
            <a:off x="906087" y="365124"/>
            <a:ext cx="3120884" cy="407959"/>
          </a:xfrm>
          <a:prstGeom prst="rect">
            <a:avLst/>
          </a:prstGeom>
          <a:noFill/>
          <a:ln>
            <a:noFill/>
          </a:ln>
        </p:spPr>
      </p:pic>
      <p:sp>
        <p:nvSpPr>
          <p:cNvPr id="475" name="Google Shape;475;p80"/>
          <p:cNvSpPr txBox="1">
            <a:spLocks noGrp="1"/>
          </p:cNvSpPr>
          <p:nvPr>
            <p:ph type="title"/>
          </p:nvPr>
        </p:nvSpPr>
        <p:spPr>
          <a:xfrm>
            <a:off x="838200" y="216977"/>
            <a:ext cx="10515600" cy="14737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br>
              <a:rPr lang="en-US" sz="3959"/>
            </a:br>
            <a:br>
              <a:rPr lang="en-US" sz="3959"/>
            </a:br>
            <a:r>
              <a:rPr lang="en-US" sz="3600" b="1">
                <a:solidFill>
                  <a:srgbClr val="0070C0"/>
                </a:solidFill>
              </a:rPr>
              <a:t>Health Coach</a:t>
            </a:r>
            <a:br>
              <a:rPr lang="en-US" sz="3600" b="1"/>
            </a:br>
            <a:r>
              <a:rPr lang="en-US" sz="2790" b="1"/>
              <a:t>Two Course Sequence:  MEDS 370 and MEDS 475</a:t>
            </a:r>
            <a:br>
              <a:rPr lang="en-US" sz="3240" b="1"/>
            </a:br>
            <a:br>
              <a:rPr lang="en-US" sz="3959"/>
            </a:br>
            <a:r>
              <a:rPr lang="en-US" sz="3959"/>
              <a:t> </a:t>
            </a:r>
            <a:endParaRPr sz="3959"/>
          </a:p>
        </p:txBody>
      </p:sp>
      <p:sp>
        <p:nvSpPr>
          <p:cNvPr id="476" name="Google Shape;476;p80"/>
          <p:cNvSpPr txBox="1">
            <a:spLocks noGrp="1"/>
          </p:cNvSpPr>
          <p:nvPr>
            <p:ph type="body" idx="1"/>
          </p:nvPr>
        </p:nvSpPr>
        <p:spPr>
          <a:xfrm>
            <a:off x="681925" y="1690688"/>
            <a:ext cx="5337875" cy="4486275"/>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0070C0"/>
              </a:buClr>
              <a:buSzPts val="2125"/>
              <a:buNone/>
            </a:pPr>
            <a:r>
              <a:rPr lang="en-US" sz="2125" b="1">
                <a:solidFill>
                  <a:srgbClr val="0070C0"/>
                </a:solidFill>
              </a:rPr>
              <a:t>Meds 370 Community Health Care</a:t>
            </a:r>
            <a:endParaRPr sz="2125" b="1">
              <a:solidFill>
                <a:srgbClr val="0070C0"/>
              </a:solidFill>
            </a:endParaRPr>
          </a:p>
          <a:p>
            <a:pPr marL="228600" lvl="0" indent="-228600" algn="l" rtl="0">
              <a:lnSpc>
                <a:spcPct val="70000"/>
              </a:lnSpc>
              <a:spcBef>
                <a:spcPts val="1000"/>
              </a:spcBef>
              <a:spcAft>
                <a:spcPts val="0"/>
              </a:spcAft>
              <a:buClr>
                <a:schemeClr val="dk1"/>
              </a:buClr>
              <a:buSzPts val="2125"/>
              <a:buChar char="•"/>
            </a:pPr>
            <a:r>
              <a:rPr lang="en-US" sz="2125"/>
              <a:t>Learn the state of health care, delivery challenges, insurance overview, chronic disease management, public health perspectives, patient engagement techniques, active listening/reflection and more. Taught by 16 RRH Clinicians.</a:t>
            </a:r>
            <a:endParaRPr/>
          </a:p>
          <a:p>
            <a:pPr marL="0" lvl="0" indent="0" algn="l" rtl="0">
              <a:lnSpc>
                <a:spcPct val="70000"/>
              </a:lnSpc>
              <a:spcBef>
                <a:spcPts val="1000"/>
              </a:spcBef>
              <a:spcAft>
                <a:spcPts val="0"/>
              </a:spcAft>
              <a:buClr>
                <a:schemeClr val="dk1"/>
              </a:buClr>
              <a:buSzPts val="2125"/>
              <a:buNone/>
            </a:pPr>
            <a:endParaRPr sz="2125"/>
          </a:p>
          <a:p>
            <a:pPr marL="0" lvl="0" indent="0" algn="l" rtl="0">
              <a:lnSpc>
                <a:spcPct val="70000"/>
              </a:lnSpc>
              <a:spcBef>
                <a:spcPts val="1000"/>
              </a:spcBef>
              <a:spcAft>
                <a:spcPts val="0"/>
              </a:spcAft>
              <a:buClr>
                <a:schemeClr val="accent5"/>
              </a:buClr>
              <a:buSzPts val="2125"/>
              <a:buNone/>
            </a:pPr>
            <a:r>
              <a:rPr lang="en-US" sz="2125" b="1">
                <a:solidFill>
                  <a:schemeClr val="accent5"/>
                </a:solidFill>
              </a:rPr>
              <a:t>Meds 475 </a:t>
            </a:r>
            <a:endParaRPr/>
          </a:p>
          <a:p>
            <a:pPr marL="228600" lvl="0" indent="-228600" algn="l" rtl="0">
              <a:lnSpc>
                <a:spcPct val="70000"/>
              </a:lnSpc>
              <a:spcBef>
                <a:spcPts val="1000"/>
              </a:spcBef>
              <a:spcAft>
                <a:spcPts val="0"/>
              </a:spcAft>
              <a:buClr>
                <a:schemeClr val="dk1"/>
              </a:buClr>
              <a:buSzPts val="2125"/>
              <a:buChar char="•"/>
            </a:pPr>
            <a:r>
              <a:rPr lang="en-US" sz="2125"/>
              <a:t>Practicum of health coaching, in patient homes and on care teams </a:t>
            </a:r>
            <a:endParaRPr/>
          </a:p>
          <a:p>
            <a:pPr marL="228600" lvl="0" indent="-228600" algn="l" rtl="0">
              <a:lnSpc>
                <a:spcPct val="70000"/>
              </a:lnSpc>
              <a:spcBef>
                <a:spcPts val="1000"/>
              </a:spcBef>
              <a:spcAft>
                <a:spcPts val="0"/>
              </a:spcAft>
              <a:buClr>
                <a:schemeClr val="dk1"/>
              </a:buClr>
              <a:buSzPts val="2125"/>
              <a:buChar char="•"/>
            </a:pPr>
            <a:r>
              <a:rPr lang="en-US" sz="2125"/>
              <a:t>1.5 hr. class time, plus 3-5 hr. includes meeting with health care team and patient visitations, and requires transportation, WI designation</a:t>
            </a:r>
            <a:endParaRPr/>
          </a:p>
          <a:p>
            <a:pPr marL="0" lvl="0" indent="0" algn="l" rtl="0">
              <a:lnSpc>
                <a:spcPct val="70000"/>
              </a:lnSpc>
              <a:spcBef>
                <a:spcPts val="1000"/>
              </a:spcBef>
              <a:spcAft>
                <a:spcPts val="0"/>
              </a:spcAft>
              <a:buClr>
                <a:schemeClr val="dk1"/>
              </a:buClr>
              <a:buSzPts val="1500"/>
              <a:buNone/>
            </a:pPr>
            <a:endParaRPr sz="1500"/>
          </a:p>
          <a:p>
            <a:pPr marL="0" lvl="0" indent="0" algn="l" rtl="0">
              <a:lnSpc>
                <a:spcPct val="70000"/>
              </a:lnSpc>
              <a:spcBef>
                <a:spcPts val="1000"/>
              </a:spcBef>
              <a:spcAft>
                <a:spcPts val="0"/>
              </a:spcAft>
              <a:buClr>
                <a:schemeClr val="dk1"/>
              </a:buClr>
              <a:buSzPts val="1500"/>
              <a:buNone/>
            </a:pPr>
            <a:endParaRPr sz="1500"/>
          </a:p>
          <a:p>
            <a:pPr marL="0" lvl="0" indent="0" algn="ctr" rtl="0">
              <a:lnSpc>
                <a:spcPct val="70000"/>
              </a:lnSpc>
              <a:spcBef>
                <a:spcPts val="1000"/>
              </a:spcBef>
              <a:spcAft>
                <a:spcPts val="0"/>
              </a:spcAft>
              <a:buClr>
                <a:schemeClr val="dk1"/>
              </a:buClr>
              <a:buSzPts val="1500"/>
              <a:buNone/>
            </a:pPr>
            <a:endParaRPr sz="1500"/>
          </a:p>
          <a:p>
            <a:pPr marL="0" lvl="0" indent="0" algn="ctr" rtl="0">
              <a:lnSpc>
                <a:spcPct val="70000"/>
              </a:lnSpc>
              <a:spcBef>
                <a:spcPts val="1000"/>
              </a:spcBef>
              <a:spcAft>
                <a:spcPts val="0"/>
              </a:spcAft>
              <a:buClr>
                <a:schemeClr val="dk1"/>
              </a:buClr>
              <a:buSzPts val="1750"/>
              <a:buNone/>
            </a:pPr>
            <a:endParaRPr sz="1750" b="1">
              <a:solidFill>
                <a:srgbClr val="0070C0"/>
              </a:solidFill>
            </a:endParaRPr>
          </a:p>
          <a:p>
            <a:pPr marL="228600" lvl="0" indent="-117475" algn="l" rtl="0">
              <a:lnSpc>
                <a:spcPct val="70000"/>
              </a:lnSpc>
              <a:spcBef>
                <a:spcPts val="1000"/>
              </a:spcBef>
              <a:spcAft>
                <a:spcPts val="0"/>
              </a:spcAft>
              <a:buClr>
                <a:schemeClr val="dk1"/>
              </a:buClr>
              <a:buSzPts val="1750"/>
              <a:buNone/>
            </a:pPr>
            <a:endParaRPr sz="1750"/>
          </a:p>
          <a:p>
            <a:pPr marL="0" lvl="0" indent="0" algn="l" rtl="0">
              <a:lnSpc>
                <a:spcPct val="70000"/>
              </a:lnSpc>
              <a:spcBef>
                <a:spcPts val="1000"/>
              </a:spcBef>
              <a:spcAft>
                <a:spcPts val="0"/>
              </a:spcAft>
              <a:buClr>
                <a:schemeClr val="dk1"/>
              </a:buClr>
              <a:buSzPts val="1750"/>
              <a:buNone/>
            </a:pPr>
            <a:endParaRPr sz="1750"/>
          </a:p>
          <a:p>
            <a:pPr marL="228600" lvl="0" indent="-117475" algn="l" rtl="0">
              <a:lnSpc>
                <a:spcPct val="70000"/>
              </a:lnSpc>
              <a:spcBef>
                <a:spcPts val="1000"/>
              </a:spcBef>
              <a:spcAft>
                <a:spcPts val="0"/>
              </a:spcAft>
              <a:buClr>
                <a:schemeClr val="dk1"/>
              </a:buClr>
              <a:buSzPts val="1750"/>
              <a:buNone/>
            </a:pPr>
            <a:endParaRPr sz="1750"/>
          </a:p>
        </p:txBody>
      </p:sp>
      <p:sp>
        <p:nvSpPr>
          <p:cNvPr id="477" name="Google Shape;477;p80"/>
          <p:cNvSpPr txBox="1">
            <a:spLocks noGrp="1"/>
          </p:cNvSpPr>
          <p:nvPr>
            <p:ph type="body" idx="2"/>
          </p:nvPr>
        </p:nvSpPr>
        <p:spPr>
          <a:xfrm>
            <a:off x="6019800" y="1690688"/>
            <a:ext cx="5257800" cy="407099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70C0"/>
              </a:buClr>
              <a:buSzPts val="2000"/>
              <a:buChar char="•"/>
            </a:pPr>
            <a:r>
              <a:rPr lang="en-US" sz="2000" b="1">
                <a:solidFill>
                  <a:srgbClr val="0070C0"/>
                </a:solidFill>
              </a:rPr>
              <a:t>Applications</a:t>
            </a:r>
            <a:r>
              <a:rPr lang="en-US" sz="2000">
                <a:solidFill>
                  <a:schemeClr val="accent5"/>
                </a:solidFill>
              </a:rPr>
              <a:t>:</a:t>
            </a:r>
            <a:r>
              <a:rPr lang="en-US" sz="2000"/>
              <a:t> </a:t>
            </a:r>
            <a:endParaRPr/>
          </a:p>
          <a:p>
            <a:pPr marL="0" lvl="0" indent="0" algn="l" rtl="0">
              <a:lnSpc>
                <a:spcPct val="90000"/>
              </a:lnSpc>
              <a:spcBef>
                <a:spcPts val="1000"/>
              </a:spcBef>
              <a:spcAft>
                <a:spcPts val="0"/>
              </a:spcAft>
              <a:buClr>
                <a:srgbClr val="2E75B5"/>
              </a:buClr>
              <a:buSzPts val="2000"/>
              <a:buNone/>
            </a:pPr>
            <a:r>
              <a:rPr lang="en-US" sz="2000" b="1">
                <a:solidFill>
                  <a:srgbClr val="2E75B5"/>
                </a:solidFill>
              </a:rPr>
              <a:t>Availability</a:t>
            </a:r>
            <a:r>
              <a:rPr lang="en-US" sz="2000"/>
              <a:t>: CHST Student Services Office, CBT 1180, 1</a:t>
            </a:r>
            <a:r>
              <a:rPr lang="en-US" sz="2000" baseline="30000"/>
              <a:t>st</a:t>
            </a:r>
            <a:r>
              <a:rPr lang="en-US" sz="2000"/>
              <a:t> Floor</a:t>
            </a:r>
            <a:endParaRPr/>
          </a:p>
          <a:p>
            <a:pPr marL="0" lvl="0" indent="0" algn="l" rtl="0">
              <a:lnSpc>
                <a:spcPct val="90000"/>
              </a:lnSpc>
              <a:spcBef>
                <a:spcPts val="1000"/>
              </a:spcBef>
              <a:spcAft>
                <a:spcPts val="0"/>
              </a:spcAft>
              <a:buClr>
                <a:srgbClr val="2E75B5"/>
              </a:buClr>
              <a:buSzPts val="2000"/>
              <a:buNone/>
            </a:pPr>
            <a:r>
              <a:rPr lang="en-US" sz="2000" b="1">
                <a:solidFill>
                  <a:srgbClr val="2E75B5"/>
                </a:solidFill>
              </a:rPr>
              <a:t>Deadline</a:t>
            </a:r>
            <a:r>
              <a:rPr lang="en-US" sz="2000">
                <a:solidFill>
                  <a:schemeClr val="accent2"/>
                </a:solidFill>
              </a:rPr>
              <a:t>:  Applications and Interview sign up: </a:t>
            </a:r>
            <a:r>
              <a:rPr lang="en-US" sz="2000" b="1">
                <a:solidFill>
                  <a:schemeClr val="accent2"/>
                </a:solidFill>
              </a:rPr>
              <a:t>No later </a:t>
            </a:r>
            <a:r>
              <a:rPr lang="en-US" sz="2000">
                <a:solidFill>
                  <a:schemeClr val="accent2"/>
                </a:solidFill>
              </a:rPr>
              <a:t>than Wednesday,</a:t>
            </a:r>
            <a:r>
              <a:rPr lang="en-US" sz="2000" b="1">
                <a:solidFill>
                  <a:schemeClr val="accent2"/>
                </a:solidFill>
              </a:rPr>
              <a:t> March 8 </a:t>
            </a:r>
            <a:r>
              <a:rPr lang="en-US" sz="2000"/>
              <a:t>(interview sign up CHST Student Services); Before break</a:t>
            </a:r>
            <a:endParaRPr sz="2000"/>
          </a:p>
          <a:p>
            <a:pPr marL="0" lvl="0" indent="0" algn="l" rtl="0">
              <a:lnSpc>
                <a:spcPct val="90000"/>
              </a:lnSpc>
              <a:spcBef>
                <a:spcPts val="1000"/>
              </a:spcBef>
              <a:spcAft>
                <a:spcPts val="0"/>
              </a:spcAft>
              <a:buClr>
                <a:srgbClr val="2E75B5"/>
              </a:buClr>
              <a:buSzPts val="2000"/>
              <a:buNone/>
            </a:pPr>
            <a:r>
              <a:rPr lang="en-US" sz="2000" b="1">
                <a:solidFill>
                  <a:srgbClr val="2E75B5"/>
                </a:solidFill>
              </a:rPr>
              <a:t>Submit</a:t>
            </a:r>
            <a:r>
              <a:rPr lang="en-US" sz="2000"/>
              <a:t> completed application  via email as a pdf accompanied by a current copy of unofficial transcript from SIS to </a:t>
            </a:r>
            <a:endParaRPr/>
          </a:p>
          <a:p>
            <a:pPr marL="457200" lvl="1" indent="0" algn="l" rtl="0">
              <a:lnSpc>
                <a:spcPct val="90000"/>
              </a:lnSpc>
              <a:spcBef>
                <a:spcPts val="500"/>
              </a:spcBef>
              <a:spcAft>
                <a:spcPts val="0"/>
              </a:spcAft>
              <a:buClr>
                <a:schemeClr val="dk1"/>
              </a:buClr>
              <a:buSzPts val="2000"/>
              <a:buNone/>
            </a:pPr>
            <a:r>
              <a:rPr lang="en-US" sz="2000"/>
              <a:t>	Kristen </a:t>
            </a:r>
            <a:r>
              <a:rPr lang="en-US" sz="2000" u="sng">
                <a:solidFill>
                  <a:schemeClr val="hlink"/>
                </a:solidFill>
                <a:hlinkClick r:id="rId4"/>
              </a:rPr>
              <a:t>Waterstram-Rich@rit.edu</a:t>
            </a:r>
            <a:endParaRPr sz="2000"/>
          </a:p>
          <a:p>
            <a:pPr marL="228600" lvl="0" indent="-228600" algn="l" rtl="0">
              <a:lnSpc>
                <a:spcPct val="90000"/>
              </a:lnSpc>
              <a:spcBef>
                <a:spcPts val="1000"/>
              </a:spcBef>
              <a:spcAft>
                <a:spcPts val="0"/>
              </a:spcAft>
              <a:buClr>
                <a:schemeClr val="accent5"/>
              </a:buClr>
              <a:buSzPts val="2000"/>
              <a:buChar char="•"/>
            </a:pPr>
            <a:r>
              <a:rPr lang="en-US" sz="2000" b="1">
                <a:solidFill>
                  <a:schemeClr val="accent5"/>
                </a:solidFill>
              </a:rPr>
              <a:t>Interviews</a:t>
            </a:r>
            <a:r>
              <a:rPr lang="en-US" sz="2000"/>
              <a:t>:  </a:t>
            </a:r>
            <a:endParaRPr/>
          </a:p>
          <a:p>
            <a:pPr marL="457200" lvl="1" indent="0" algn="l" rtl="0">
              <a:lnSpc>
                <a:spcPct val="90000"/>
              </a:lnSpc>
              <a:spcBef>
                <a:spcPts val="500"/>
              </a:spcBef>
              <a:spcAft>
                <a:spcPts val="0"/>
              </a:spcAft>
              <a:buClr>
                <a:schemeClr val="dk1"/>
              </a:buClr>
              <a:buSzPts val="2000"/>
              <a:buNone/>
            </a:pPr>
            <a:r>
              <a:rPr lang="en-US" sz="2000"/>
              <a:t>March – 23, 29 and afternoon of 28</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1"/>
          <p:cNvSpPr txBox="1">
            <a:spLocks noGrp="1"/>
          </p:cNvSpPr>
          <p:nvPr>
            <p:ph type="ctrTitle"/>
          </p:nvPr>
        </p:nvSpPr>
        <p:spPr>
          <a:xfrm>
            <a:off x="972600" y="1763267"/>
            <a:ext cx="10250700" cy="2219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83" name="Google Shape;483;p81"/>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Guy Azriel</a:t>
            </a:r>
            <a:endParaRPr/>
          </a:p>
          <a:p>
            <a:pPr marL="0" lvl="0" indent="0" algn="l" rtl="0">
              <a:spcBef>
                <a:spcPts val="0"/>
              </a:spcBef>
              <a:spcAft>
                <a:spcPts val="0"/>
              </a:spcAft>
              <a:buNone/>
            </a:pPr>
            <a:r>
              <a:rPr lang="en-US"/>
              <a:t>Copenhagen</a:t>
            </a:r>
            <a:endParaRPr/>
          </a:p>
          <a:p>
            <a:pPr marL="0" lvl="0" indent="0" algn="l" rtl="0">
              <a:spcBef>
                <a:spcPts val="0"/>
              </a:spcBef>
              <a:spcAft>
                <a:spcPts val="0"/>
              </a:spcAft>
              <a:buNone/>
            </a:pPr>
            <a:r>
              <a:rPr lang="en-US"/>
              <a:t>Summer 2017</a:t>
            </a:r>
            <a:endParaRPr/>
          </a:p>
          <a:p>
            <a:pPr marL="0" lvl="0" indent="0" algn="l" rtl="0">
              <a:spcBef>
                <a:spcPts val="0"/>
              </a:spcBef>
              <a:spcAft>
                <a:spcPts val="0"/>
              </a:spcAft>
              <a:buNone/>
            </a:pPr>
            <a:endParaRPr/>
          </a:p>
        </p:txBody>
      </p:sp>
      <p:pic>
        <p:nvPicPr>
          <p:cNvPr id="484" name="Google Shape;484;p81"/>
          <p:cNvPicPr preferRelativeResize="0"/>
          <p:nvPr/>
        </p:nvPicPr>
        <p:blipFill>
          <a:blip r:embed="rId3">
            <a:alphaModFix/>
          </a:blip>
          <a:stretch>
            <a:fillRect/>
          </a:stretch>
        </p:blipFill>
        <p:spPr>
          <a:xfrm>
            <a:off x="1473933" y="1763269"/>
            <a:ext cx="8611466" cy="254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2"/>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DIS Programs</a:t>
            </a:r>
            <a:endParaRPr/>
          </a:p>
        </p:txBody>
      </p:sp>
      <p:sp>
        <p:nvSpPr>
          <p:cNvPr id="490" name="Google Shape;490;p82"/>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609600" lvl="0" indent="-412750" algn="l" rtl="0">
              <a:spcBef>
                <a:spcPts val="0"/>
              </a:spcBef>
              <a:spcAft>
                <a:spcPts val="0"/>
              </a:spcAft>
              <a:buSzPts val="1700"/>
              <a:buChar char="●"/>
            </a:pPr>
            <a:r>
              <a:rPr lang="en-US"/>
              <a:t>Copenhagen Semester</a:t>
            </a:r>
            <a:endParaRPr/>
          </a:p>
          <a:p>
            <a:pPr marL="609600" lvl="0" indent="-412750" algn="l" rtl="0">
              <a:spcBef>
                <a:spcPts val="0"/>
              </a:spcBef>
              <a:spcAft>
                <a:spcPts val="0"/>
              </a:spcAft>
              <a:buSzPts val="1700"/>
              <a:buChar char="●"/>
            </a:pPr>
            <a:r>
              <a:rPr lang="en-US"/>
              <a:t>Stockholm Semester</a:t>
            </a:r>
            <a:endParaRPr/>
          </a:p>
          <a:p>
            <a:pPr marL="609600" lvl="0" indent="-412750" algn="l" rtl="0">
              <a:spcBef>
                <a:spcPts val="0"/>
              </a:spcBef>
              <a:spcAft>
                <a:spcPts val="0"/>
              </a:spcAft>
              <a:buSzPts val="1700"/>
              <a:buChar char="●"/>
            </a:pPr>
            <a:r>
              <a:rPr lang="en-US"/>
              <a:t>Summer Session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3"/>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96" name="Google Shape;496;p83"/>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497" name="Google Shape;497;p83"/>
          <p:cNvPicPr preferRelativeResize="0"/>
          <p:nvPr/>
        </p:nvPicPr>
        <p:blipFill>
          <a:blip r:embed="rId3">
            <a:alphaModFix/>
          </a:blip>
          <a:stretch>
            <a:fillRect/>
          </a:stretch>
        </p:blipFill>
        <p:spPr>
          <a:xfrm>
            <a:off x="2196675" y="2528348"/>
            <a:ext cx="6725876" cy="3926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4"/>
          <p:cNvSpPr txBox="1">
            <a:spLocks noGrp="1"/>
          </p:cNvSpPr>
          <p:nvPr>
            <p:ph type="title"/>
          </p:nvPr>
        </p:nvSpPr>
        <p:spPr>
          <a:xfrm>
            <a:off x="972600" y="741233"/>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Robert Jacobsen Kollegiet</a:t>
            </a:r>
            <a:endParaRPr/>
          </a:p>
        </p:txBody>
      </p:sp>
      <p:sp>
        <p:nvSpPr>
          <p:cNvPr id="503" name="Google Shape;503;p84"/>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04" name="Google Shape;504;p84"/>
          <p:cNvPicPr preferRelativeResize="0"/>
          <p:nvPr/>
        </p:nvPicPr>
        <p:blipFill>
          <a:blip r:embed="rId3">
            <a:alphaModFix/>
          </a:blip>
          <a:stretch>
            <a:fillRect/>
          </a:stretch>
        </p:blipFill>
        <p:spPr>
          <a:xfrm>
            <a:off x="2529367" y="1388300"/>
            <a:ext cx="7323100" cy="5469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5"/>
          <p:cNvSpPr txBox="1">
            <a:spLocks noGrp="1"/>
          </p:cNvSpPr>
          <p:nvPr>
            <p:ph type="title"/>
          </p:nvPr>
        </p:nvSpPr>
        <p:spPr>
          <a:xfrm>
            <a:off x="972600" y="754267"/>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Copenhagen from Above</a:t>
            </a:r>
            <a:endParaRPr/>
          </a:p>
        </p:txBody>
      </p:sp>
      <p:sp>
        <p:nvSpPr>
          <p:cNvPr id="510" name="Google Shape;510;p85"/>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11" name="Google Shape;511;p85"/>
          <p:cNvPicPr preferRelativeResize="0"/>
          <p:nvPr/>
        </p:nvPicPr>
        <p:blipFill>
          <a:blip r:embed="rId3">
            <a:alphaModFix/>
          </a:blip>
          <a:stretch>
            <a:fillRect/>
          </a:stretch>
        </p:blipFill>
        <p:spPr>
          <a:xfrm>
            <a:off x="4884933" y="1898133"/>
            <a:ext cx="5848269" cy="4386202"/>
          </a:xfrm>
          <a:prstGeom prst="rect">
            <a:avLst/>
          </a:prstGeom>
          <a:noFill/>
          <a:ln>
            <a:noFill/>
          </a:ln>
        </p:spPr>
      </p:pic>
      <p:pic>
        <p:nvPicPr>
          <p:cNvPr id="512" name="Google Shape;512;p85"/>
          <p:cNvPicPr preferRelativeResize="0"/>
          <p:nvPr/>
        </p:nvPicPr>
        <p:blipFill>
          <a:blip r:embed="rId4">
            <a:alphaModFix/>
          </a:blip>
          <a:stretch>
            <a:fillRect/>
          </a:stretch>
        </p:blipFill>
        <p:spPr>
          <a:xfrm>
            <a:off x="1572159" y="2584284"/>
            <a:ext cx="2542433" cy="33898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6"/>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Copenhagenf: Nyhavn</a:t>
            </a:r>
            <a:endParaRPr/>
          </a:p>
        </p:txBody>
      </p:sp>
      <p:sp>
        <p:nvSpPr>
          <p:cNvPr id="518" name="Google Shape;518;p86"/>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19" name="Google Shape;519;p86"/>
          <p:cNvPicPr preferRelativeResize="0"/>
          <p:nvPr/>
        </p:nvPicPr>
        <p:blipFill>
          <a:blip r:embed="rId3">
            <a:alphaModFix/>
          </a:blip>
          <a:stretch>
            <a:fillRect/>
          </a:stretch>
        </p:blipFill>
        <p:spPr>
          <a:xfrm>
            <a:off x="0" y="2536462"/>
            <a:ext cx="7990500" cy="4321534"/>
          </a:xfrm>
          <a:prstGeom prst="rect">
            <a:avLst/>
          </a:prstGeom>
          <a:noFill/>
          <a:ln>
            <a:noFill/>
          </a:ln>
        </p:spPr>
      </p:pic>
      <p:pic>
        <p:nvPicPr>
          <p:cNvPr id="520" name="Google Shape;520;p86"/>
          <p:cNvPicPr preferRelativeResize="0"/>
          <p:nvPr/>
        </p:nvPicPr>
        <p:blipFill>
          <a:blip r:embed="rId4">
            <a:alphaModFix/>
          </a:blip>
          <a:stretch>
            <a:fillRect/>
          </a:stretch>
        </p:blipFill>
        <p:spPr>
          <a:xfrm>
            <a:off x="7693900" y="860600"/>
            <a:ext cx="4498099" cy="59973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7"/>
          <p:cNvSpPr txBox="1">
            <a:spLocks noGrp="1"/>
          </p:cNvSpPr>
          <p:nvPr>
            <p:ph type="title"/>
          </p:nvPr>
        </p:nvSpPr>
        <p:spPr>
          <a:xfrm>
            <a:off x="972600" y="742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More Copenhagen</a:t>
            </a:r>
            <a:endParaRPr/>
          </a:p>
        </p:txBody>
      </p:sp>
      <p:sp>
        <p:nvSpPr>
          <p:cNvPr id="526" name="Google Shape;526;p87"/>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27" name="Google Shape;527;p87"/>
          <p:cNvPicPr preferRelativeResize="0"/>
          <p:nvPr/>
        </p:nvPicPr>
        <p:blipFill>
          <a:blip r:embed="rId3">
            <a:alphaModFix/>
          </a:blip>
          <a:stretch>
            <a:fillRect/>
          </a:stretch>
        </p:blipFill>
        <p:spPr>
          <a:xfrm>
            <a:off x="0" y="2058113"/>
            <a:ext cx="3599935" cy="4799882"/>
          </a:xfrm>
          <a:prstGeom prst="rect">
            <a:avLst/>
          </a:prstGeom>
          <a:noFill/>
          <a:ln>
            <a:noFill/>
          </a:ln>
        </p:spPr>
      </p:pic>
      <p:pic>
        <p:nvPicPr>
          <p:cNvPr id="528" name="Google Shape;528;p87"/>
          <p:cNvPicPr preferRelativeResize="0"/>
          <p:nvPr/>
        </p:nvPicPr>
        <p:blipFill>
          <a:blip r:embed="rId4">
            <a:alphaModFix/>
          </a:blip>
          <a:stretch>
            <a:fillRect/>
          </a:stretch>
        </p:blipFill>
        <p:spPr>
          <a:xfrm>
            <a:off x="3599932" y="3376833"/>
            <a:ext cx="4641567" cy="3481164"/>
          </a:xfrm>
          <a:prstGeom prst="rect">
            <a:avLst/>
          </a:prstGeom>
          <a:noFill/>
          <a:ln>
            <a:noFill/>
          </a:ln>
        </p:spPr>
      </p:pic>
      <p:pic>
        <p:nvPicPr>
          <p:cNvPr id="529" name="Google Shape;529;p87"/>
          <p:cNvPicPr preferRelativeResize="0"/>
          <p:nvPr/>
        </p:nvPicPr>
        <p:blipFill rotWithShape="1">
          <a:blip r:embed="rId5">
            <a:alphaModFix/>
          </a:blip>
          <a:srcRect b="8875"/>
          <a:stretch/>
        </p:blipFill>
        <p:spPr>
          <a:xfrm>
            <a:off x="8241500" y="2058100"/>
            <a:ext cx="3950500" cy="47998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Study Abroad</a:t>
            </a:r>
            <a:endParaRPr b="1"/>
          </a:p>
        </p:txBody>
      </p:sp>
      <p:sp>
        <p:nvSpPr>
          <p:cNvPr id="275" name="Google Shape;275;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590"/>
              <a:buChar char="•"/>
            </a:pPr>
            <a:r>
              <a:rPr lang="en-US" sz="2590"/>
              <a:t>Various opportunities</a:t>
            </a:r>
            <a:endParaRPr/>
          </a:p>
          <a:p>
            <a:pPr marL="685800" lvl="1" indent="-228600" algn="l" rtl="0">
              <a:lnSpc>
                <a:spcPct val="70000"/>
              </a:lnSpc>
              <a:spcBef>
                <a:spcPts val="500"/>
              </a:spcBef>
              <a:spcAft>
                <a:spcPts val="0"/>
              </a:spcAft>
              <a:buClr>
                <a:schemeClr val="dk1"/>
              </a:buClr>
              <a:buSzPts val="2220"/>
              <a:buChar char="•"/>
            </a:pPr>
            <a:r>
              <a:rPr lang="en-US" sz="2220"/>
              <a:t>Semester abroad</a:t>
            </a:r>
            <a:endParaRPr/>
          </a:p>
          <a:p>
            <a:pPr marL="685800" lvl="1" indent="-228600" algn="l" rtl="0">
              <a:lnSpc>
                <a:spcPct val="70000"/>
              </a:lnSpc>
              <a:spcBef>
                <a:spcPts val="500"/>
              </a:spcBef>
              <a:spcAft>
                <a:spcPts val="0"/>
              </a:spcAft>
              <a:buClr>
                <a:schemeClr val="dk1"/>
              </a:buClr>
              <a:buSzPts val="2220"/>
              <a:buChar char="•"/>
            </a:pPr>
            <a:r>
              <a:rPr lang="en-US" sz="2220"/>
              <a:t>Summer session</a:t>
            </a:r>
            <a:endParaRPr/>
          </a:p>
          <a:p>
            <a:pPr marL="685800" lvl="1" indent="-228600" algn="l" rtl="0">
              <a:lnSpc>
                <a:spcPct val="70000"/>
              </a:lnSpc>
              <a:spcBef>
                <a:spcPts val="500"/>
              </a:spcBef>
              <a:spcAft>
                <a:spcPts val="0"/>
              </a:spcAft>
              <a:buClr>
                <a:schemeClr val="dk1"/>
              </a:buClr>
              <a:buSzPts val="2220"/>
              <a:buChar char="•"/>
            </a:pPr>
            <a:r>
              <a:rPr lang="en-US" sz="2220"/>
              <a:t>One week during a course</a:t>
            </a:r>
            <a:endParaRPr/>
          </a:p>
          <a:p>
            <a:pPr marL="685800" lvl="1" indent="-228600" algn="l" rtl="0">
              <a:lnSpc>
                <a:spcPct val="70000"/>
              </a:lnSpc>
              <a:spcBef>
                <a:spcPts val="500"/>
              </a:spcBef>
              <a:spcAft>
                <a:spcPts val="0"/>
              </a:spcAft>
              <a:buClr>
                <a:schemeClr val="dk1"/>
              </a:buClr>
              <a:buSzPts val="2220"/>
              <a:buChar char="•"/>
            </a:pPr>
            <a:r>
              <a:rPr lang="en-US" sz="2220"/>
              <a:t>Opportunity at end of semester – typically May</a:t>
            </a:r>
            <a:endParaRPr/>
          </a:p>
          <a:p>
            <a:pPr marL="457200" lvl="1" indent="0" algn="l" rtl="0">
              <a:lnSpc>
                <a:spcPct val="70000"/>
              </a:lnSpc>
              <a:spcBef>
                <a:spcPts val="500"/>
              </a:spcBef>
              <a:spcAft>
                <a:spcPts val="0"/>
              </a:spcAft>
              <a:buClr>
                <a:schemeClr val="dk1"/>
              </a:buClr>
              <a:buSzPts val="2220"/>
              <a:buNone/>
            </a:pPr>
            <a:endParaRPr sz="2220"/>
          </a:p>
          <a:p>
            <a:pPr marL="228600" lvl="0" indent="-228600" algn="l" rtl="0">
              <a:lnSpc>
                <a:spcPct val="70000"/>
              </a:lnSpc>
              <a:spcBef>
                <a:spcPts val="1000"/>
              </a:spcBef>
              <a:spcAft>
                <a:spcPts val="0"/>
              </a:spcAft>
              <a:buClr>
                <a:schemeClr val="dk1"/>
              </a:buClr>
              <a:buSzPts val="2590"/>
              <a:buChar char="•"/>
            </a:pPr>
            <a:r>
              <a:rPr lang="en-US" sz="2590"/>
              <a:t>Each program has an identified pathway</a:t>
            </a:r>
            <a:endParaRPr/>
          </a:p>
          <a:p>
            <a:pPr marL="685800" lvl="1" indent="-228600" algn="l" rtl="0">
              <a:lnSpc>
                <a:spcPct val="70000"/>
              </a:lnSpc>
              <a:spcBef>
                <a:spcPts val="500"/>
              </a:spcBef>
              <a:spcAft>
                <a:spcPts val="0"/>
              </a:spcAft>
              <a:buClr>
                <a:schemeClr val="dk1"/>
              </a:buClr>
              <a:buSzPts val="2220"/>
              <a:buChar char="•"/>
            </a:pPr>
            <a:r>
              <a:rPr lang="en-US" sz="2220"/>
              <a:t>Typically a summer opportunity</a:t>
            </a:r>
            <a:endParaRPr/>
          </a:p>
          <a:p>
            <a:pPr marL="685800" lvl="1" indent="-228600" algn="l" rtl="0">
              <a:lnSpc>
                <a:spcPct val="70000"/>
              </a:lnSpc>
              <a:spcBef>
                <a:spcPts val="500"/>
              </a:spcBef>
              <a:spcAft>
                <a:spcPts val="0"/>
              </a:spcAft>
              <a:buClr>
                <a:schemeClr val="dk1"/>
              </a:buClr>
              <a:buSzPts val="2220"/>
              <a:buChar char="•"/>
            </a:pPr>
            <a:r>
              <a:rPr lang="en-US" sz="2220"/>
              <a:t>Could be semester</a:t>
            </a:r>
            <a:endParaRPr/>
          </a:p>
          <a:p>
            <a:pPr marL="457200" lvl="1" indent="0" algn="l" rtl="0">
              <a:lnSpc>
                <a:spcPct val="70000"/>
              </a:lnSpc>
              <a:spcBef>
                <a:spcPts val="500"/>
              </a:spcBef>
              <a:spcAft>
                <a:spcPts val="0"/>
              </a:spcAft>
              <a:buClr>
                <a:schemeClr val="dk1"/>
              </a:buClr>
              <a:buSzPts val="2220"/>
              <a:buNone/>
            </a:pPr>
            <a:endParaRPr sz="2220"/>
          </a:p>
          <a:p>
            <a:pPr marL="228600" lvl="0" indent="-228600" algn="l" rtl="0">
              <a:lnSpc>
                <a:spcPct val="70000"/>
              </a:lnSpc>
              <a:spcBef>
                <a:spcPts val="1000"/>
              </a:spcBef>
              <a:spcAft>
                <a:spcPts val="0"/>
              </a:spcAft>
              <a:buClr>
                <a:schemeClr val="dk1"/>
              </a:buClr>
              <a:buSzPts val="2590"/>
              <a:buChar char="•"/>
            </a:pPr>
            <a:r>
              <a:rPr lang="en-US" sz="2590"/>
              <a:t>Locations</a:t>
            </a:r>
            <a:endParaRPr/>
          </a:p>
          <a:p>
            <a:pPr marL="685800" lvl="1" indent="-228600" algn="l" rtl="0">
              <a:lnSpc>
                <a:spcPct val="70000"/>
              </a:lnSpc>
              <a:spcBef>
                <a:spcPts val="500"/>
              </a:spcBef>
              <a:spcAft>
                <a:spcPts val="0"/>
              </a:spcAft>
              <a:buClr>
                <a:schemeClr val="dk1"/>
              </a:buClr>
              <a:buSzPts val="2220"/>
              <a:buChar char="•"/>
            </a:pPr>
            <a:r>
              <a:rPr lang="en-US" sz="2220"/>
              <a:t>RIT campuses</a:t>
            </a:r>
            <a:endParaRPr/>
          </a:p>
          <a:p>
            <a:pPr marL="685800" lvl="1" indent="-228600" algn="l" rtl="0">
              <a:lnSpc>
                <a:spcPct val="70000"/>
              </a:lnSpc>
              <a:spcBef>
                <a:spcPts val="500"/>
              </a:spcBef>
              <a:spcAft>
                <a:spcPts val="0"/>
              </a:spcAft>
              <a:buClr>
                <a:schemeClr val="dk1"/>
              </a:buClr>
              <a:buSzPts val="2220"/>
              <a:buChar char="•"/>
            </a:pPr>
            <a:r>
              <a:rPr lang="en-US" sz="2220"/>
              <a:t>Partner organizations</a:t>
            </a:r>
            <a:endParaRPr/>
          </a:p>
          <a:p>
            <a:pPr marL="685800" lvl="1" indent="-87630" algn="l" rtl="0">
              <a:lnSpc>
                <a:spcPct val="70000"/>
              </a:lnSpc>
              <a:spcBef>
                <a:spcPts val="500"/>
              </a:spcBef>
              <a:spcAft>
                <a:spcPts val="0"/>
              </a:spcAft>
              <a:buClr>
                <a:schemeClr val="dk1"/>
              </a:buClr>
              <a:buSzPts val="2220"/>
              <a:buNone/>
            </a:pPr>
            <a:endParaRPr sz="222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8"/>
          <p:cNvSpPr txBox="1">
            <a:spLocks noGrp="1"/>
          </p:cNvSpPr>
          <p:nvPr>
            <p:ph type="title"/>
          </p:nvPr>
        </p:nvSpPr>
        <p:spPr>
          <a:xfrm>
            <a:off x="972600" y="7021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Distortion</a:t>
            </a:r>
            <a:endParaRPr/>
          </a:p>
        </p:txBody>
      </p:sp>
      <p:sp>
        <p:nvSpPr>
          <p:cNvPr id="535" name="Google Shape;535;p88"/>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36" name="Google Shape;536;p88"/>
          <p:cNvPicPr preferRelativeResize="0"/>
          <p:nvPr/>
        </p:nvPicPr>
        <p:blipFill>
          <a:blip r:embed="rId3">
            <a:alphaModFix/>
          </a:blip>
          <a:stretch>
            <a:fillRect/>
          </a:stretch>
        </p:blipFill>
        <p:spPr>
          <a:xfrm>
            <a:off x="202800" y="2289291"/>
            <a:ext cx="5545498" cy="4159123"/>
          </a:xfrm>
          <a:prstGeom prst="rect">
            <a:avLst/>
          </a:prstGeom>
          <a:noFill/>
          <a:ln>
            <a:noFill/>
          </a:ln>
        </p:spPr>
      </p:pic>
      <p:pic>
        <p:nvPicPr>
          <p:cNvPr id="537" name="Google Shape;537;p88"/>
          <p:cNvPicPr preferRelativeResize="0"/>
          <p:nvPr/>
        </p:nvPicPr>
        <p:blipFill>
          <a:blip r:embed="rId4">
            <a:alphaModFix/>
          </a:blip>
          <a:stretch>
            <a:fillRect/>
          </a:stretch>
        </p:blipFill>
        <p:spPr>
          <a:xfrm>
            <a:off x="5838134" y="2106768"/>
            <a:ext cx="6032236" cy="45241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9"/>
          <p:cNvSpPr txBox="1">
            <a:spLocks noGrp="1"/>
          </p:cNvSpPr>
          <p:nvPr>
            <p:ph type="title"/>
          </p:nvPr>
        </p:nvSpPr>
        <p:spPr>
          <a:xfrm>
            <a:off x="970200" y="715167"/>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Food</a:t>
            </a:r>
            <a:endParaRPr/>
          </a:p>
        </p:txBody>
      </p:sp>
      <p:sp>
        <p:nvSpPr>
          <p:cNvPr id="543" name="Google Shape;543;p89"/>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44" name="Google Shape;544;p89"/>
          <p:cNvPicPr preferRelativeResize="0"/>
          <p:nvPr/>
        </p:nvPicPr>
        <p:blipFill>
          <a:blip r:embed="rId3">
            <a:alphaModFix/>
          </a:blip>
          <a:stretch>
            <a:fillRect/>
          </a:stretch>
        </p:blipFill>
        <p:spPr>
          <a:xfrm>
            <a:off x="7360695" y="1860684"/>
            <a:ext cx="3627832" cy="4837105"/>
          </a:xfrm>
          <a:prstGeom prst="rect">
            <a:avLst/>
          </a:prstGeom>
          <a:noFill/>
          <a:ln>
            <a:noFill/>
          </a:ln>
        </p:spPr>
      </p:pic>
      <p:pic>
        <p:nvPicPr>
          <p:cNvPr id="545" name="Google Shape;545;p89"/>
          <p:cNvPicPr preferRelativeResize="0"/>
          <p:nvPr/>
        </p:nvPicPr>
        <p:blipFill>
          <a:blip r:embed="rId4">
            <a:alphaModFix/>
          </a:blip>
          <a:stretch>
            <a:fillRect/>
          </a:stretch>
        </p:blipFill>
        <p:spPr>
          <a:xfrm>
            <a:off x="1476267" y="1893761"/>
            <a:ext cx="4491533" cy="44915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90"/>
          <p:cNvSpPr txBox="1">
            <a:spLocks noGrp="1"/>
          </p:cNvSpPr>
          <p:nvPr>
            <p:ph type="title"/>
          </p:nvPr>
        </p:nvSpPr>
        <p:spPr>
          <a:xfrm>
            <a:off x="972600" y="780333"/>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More Copenhagen</a:t>
            </a:r>
            <a:endParaRPr/>
          </a:p>
          <a:p>
            <a:pPr marL="0" lvl="0" indent="0" algn="l" rtl="0">
              <a:spcBef>
                <a:spcPts val="0"/>
              </a:spcBef>
              <a:spcAft>
                <a:spcPts val="0"/>
              </a:spcAft>
              <a:buNone/>
            </a:pPr>
            <a:endParaRPr/>
          </a:p>
        </p:txBody>
      </p:sp>
      <p:sp>
        <p:nvSpPr>
          <p:cNvPr id="551" name="Google Shape;551;p90"/>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52" name="Google Shape;552;p90"/>
          <p:cNvPicPr preferRelativeResize="0"/>
          <p:nvPr/>
        </p:nvPicPr>
        <p:blipFill>
          <a:blip r:embed="rId3">
            <a:alphaModFix/>
          </a:blip>
          <a:stretch>
            <a:fillRect/>
          </a:stretch>
        </p:blipFill>
        <p:spPr>
          <a:xfrm>
            <a:off x="5678700" y="2199683"/>
            <a:ext cx="5545498" cy="4159135"/>
          </a:xfrm>
          <a:prstGeom prst="rect">
            <a:avLst/>
          </a:prstGeom>
          <a:noFill/>
          <a:ln>
            <a:noFill/>
          </a:ln>
        </p:spPr>
      </p:pic>
      <p:pic>
        <p:nvPicPr>
          <p:cNvPr id="553" name="Google Shape;553;p90"/>
          <p:cNvPicPr preferRelativeResize="0"/>
          <p:nvPr/>
        </p:nvPicPr>
        <p:blipFill>
          <a:blip r:embed="rId4">
            <a:alphaModFix/>
          </a:blip>
          <a:stretch>
            <a:fillRect/>
          </a:stretch>
        </p:blipFill>
        <p:spPr>
          <a:xfrm>
            <a:off x="812362" y="1860689"/>
            <a:ext cx="3627832" cy="483711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91"/>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Roskilde</a:t>
            </a:r>
            <a:endParaRPr/>
          </a:p>
        </p:txBody>
      </p:sp>
      <p:sp>
        <p:nvSpPr>
          <p:cNvPr id="559" name="Google Shape;559;p91"/>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60" name="Google Shape;560;p91"/>
          <p:cNvPicPr preferRelativeResize="0"/>
          <p:nvPr/>
        </p:nvPicPr>
        <p:blipFill>
          <a:blip r:embed="rId3">
            <a:alphaModFix/>
          </a:blip>
          <a:stretch>
            <a:fillRect/>
          </a:stretch>
        </p:blipFill>
        <p:spPr>
          <a:xfrm>
            <a:off x="6200333" y="2471800"/>
            <a:ext cx="5249966" cy="3937463"/>
          </a:xfrm>
          <a:prstGeom prst="rect">
            <a:avLst/>
          </a:prstGeom>
          <a:noFill/>
          <a:ln>
            <a:noFill/>
          </a:ln>
        </p:spPr>
      </p:pic>
      <p:pic>
        <p:nvPicPr>
          <p:cNvPr id="561" name="Google Shape;561;p91"/>
          <p:cNvPicPr preferRelativeResize="0"/>
          <p:nvPr/>
        </p:nvPicPr>
        <p:blipFill>
          <a:blip r:embed="rId4">
            <a:alphaModFix/>
          </a:blip>
          <a:stretch>
            <a:fillRect/>
          </a:stretch>
        </p:blipFill>
        <p:spPr>
          <a:xfrm>
            <a:off x="460699" y="2471799"/>
            <a:ext cx="5739638" cy="430473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2"/>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Courses:</a:t>
            </a:r>
            <a:endParaRPr/>
          </a:p>
          <a:p>
            <a:pPr marL="0" lvl="0" indent="0" algn="l" rtl="0">
              <a:spcBef>
                <a:spcPts val="0"/>
              </a:spcBef>
              <a:spcAft>
                <a:spcPts val="0"/>
              </a:spcAft>
              <a:buNone/>
            </a:pPr>
            <a:endParaRPr/>
          </a:p>
        </p:txBody>
      </p:sp>
      <p:sp>
        <p:nvSpPr>
          <p:cNvPr id="567" name="Google Shape;567;p92"/>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Psychology of Human Sexuality</a:t>
            </a:r>
            <a:endParaRPr/>
          </a:p>
          <a:p>
            <a:pPr marL="0" lvl="0" indent="0" algn="l" rtl="0">
              <a:spcBef>
                <a:spcPts val="2100"/>
              </a:spcBef>
              <a:spcAft>
                <a:spcPts val="0"/>
              </a:spcAft>
              <a:buNone/>
            </a:pPr>
            <a:r>
              <a:rPr lang="en-US"/>
              <a:t>Human Health and Disease: A Clinical Approach - Study Tour to Berlin, Germany</a:t>
            </a:r>
            <a:endParaRPr/>
          </a:p>
          <a:p>
            <a:pPr marL="0" lvl="0" indent="0" algn="l" rtl="0">
              <a:spcBef>
                <a:spcPts val="2100"/>
              </a:spcBef>
              <a:spcAft>
                <a:spcPts val="2100"/>
              </a:spcAft>
              <a:buNone/>
            </a:pPr>
            <a:r>
              <a:rPr lang="en-US"/>
              <a:t>One course in three weeks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3"/>
          <p:cNvSpPr txBox="1">
            <a:spLocks noGrp="1"/>
          </p:cNvSpPr>
          <p:nvPr>
            <p:ph type="title"/>
          </p:nvPr>
        </p:nvSpPr>
        <p:spPr>
          <a:xfrm>
            <a:off x="881333" y="728167"/>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Psychology of Human Sexuality</a:t>
            </a:r>
            <a:endParaRPr/>
          </a:p>
        </p:txBody>
      </p:sp>
      <p:sp>
        <p:nvSpPr>
          <p:cNvPr id="573" name="Google Shape;573;p93"/>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609600" lvl="0" indent="-412750" algn="l" rtl="0">
              <a:spcBef>
                <a:spcPts val="0"/>
              </a:spcBef>
              <a:spcAft>
                <a:spcPts val="0"/>
              </a:spcAft>
              <a:buSzPts val="1700"/>
              <a:buChar char="-"/>
            </a:pPr>
            <a:r>
              <a:rPr lang="en-US"/>
              <a:t>RIT Credit for Women and Gender Studies Minor</a:t>
            </a:r>
            <a:endParaRPr/>
          </a:p>
          <a:p>
            <a:pPr marL="609600" lvl="0" indent="-412750" algn="l" rtl="0">
              <a:spcBef>
                <a:spcPts val="0"/>
              </a:spcBef>
              <a:spcAft>
                <a:spcPts val="0"/>
              </a:spcAft>
              <a:buSzPts val="1700"/>
              <a:buChar char="-"/>
            </a:pPr>
            <a:r>
              <a:rPr lang="en-US"/>
              <a:t>Debbie Quackenbush</a:t>
            </a:r>
            <a:endParaRPr/>
          </a:p>
          <a:p>
            <a:pPr marL="1219200" lvl="1" indent="-400050" algn="l" rtl="0">
              <a:spcBef>
                <a:spcPts val="0"/>
              </a:spcBef>
              <a:spcAft>
                <a:spcPts val="0"/>
              </a:spcAft>
              <a:buSzPts val="1500"/>
              <a:buChar char="-"/>
            </a:pPr>
            <a:r>
              <a:rPr lang="en-US"/>
              <a:t>Expatriate American Clinical Psychologist</a:t>
            </a:r>
            <a:endParaRPr/>
          </a:p>
          <a:p>
            <a:pPr marL="609600" lvl="0" indent="-412750" algn="l" rtl="0">
              <a:spcBef>
                <a:spcPts val="0"/>
              </a:spcBef>
              <a:spcAft>
                <a:spcPts val="0"/>
              </a:spcAft>
              <a:buSzPts val="1700"/>
              <a:buChar char="-"/>
            </a:pPr>
            <a:r>
              <a:rPr lang="en-US"/>
              <a:t>3 weeks of curriculum:</a:t>
            </a:r>
            <a:endParaRPr/>
          </a:p>
          <a:p>
            <a:pPr marL="1219200" lvl="1" indent="-400050" algn="l" rtl="0">
              <a:spcBef>
                <a:spcPts val="0"/>
              </a:spcBef>
              <a:spcAft>
                <a:spcPts val="0"/>
              </a:spcAft>
              <a:buSzPts val="1500"/>
              <a:buChar char="-"/>
            </a:pPr>
            <a:r>
              <a:rPr lang="en-US"/>
              <a:t>Sexual Health</a:t>
            </a:r>
            <a:endParaRPr/>
          </a:p>
          <a:p>
            <a:pPr marL="1219200" lvl="1" indent="-400050" algn="l" rtl="0">
              <a:spcBef>
                <a:spcPts val="0"/>
              </a:spcBef>
              <a:spcAft>
                <a:spcPts val="0"/>
              </a:spcAft>
              <a:buSzPts val="1500"/>
              <a:buChar char="-"/>
            </a:pPr>
            <a:r>
              <a:rPr lang="en-US"/>
              <a:t>Sexuality and Sexual Orientations</a:t>
            </a:r>
            <a:endParaRPr/>
          </a:p>
          <a:p>
            <a:pPr marL="1219200" lvl="1" indent="-400050" algn="l" rtl="0">
              <a:spcBef>
                <a:spcPts val="0"/>
              </a:spcBef>
              <a:spcAft>
                <a:spcPts val="0"/>
              </a:spcAft>
              <a:buSzPts val="1500"/>
              <a:buChar char="-"/>
            </a:pPr>
            <a:r>
              <a:rPr lang="en-US"/>
              <a:t>Gender and Sexuality</a:t>
            </a:r>
            <a:endParaRPr/>
          </a:p>
          <a:p>
            <a:pPr marL="1219200" lvl="1" indent="-400050" algn="l" rtl="0">
              <a:spcBef>
                <a:spcPts val="0"/>
              </a:spcBef>
              <a:spcAft>
                <a:spcPts val="0"/>
              </a:spcAft>
              <a:buSzPts val="1500"/>
              <a:buChar char="-"/>
            </a:pPr>
            <a:r>
              <a:rPr lang="en-US"/>
              <a:t>Sexuality in Denmark</a:t>
            </a:r>
            <a:endParaRPr/>
          </a:p>
          <a:p>
            <a:pPr marL="1219200" lvl="1" indent="-400050" algn="l" rtl="0">
              <a:spcBef>
                <a:spcPts val="0"/>
              </a:spcBef>
              <a:spcAft>
                <a:spcPts val="0"/>
              </a:spcAft>
              <a:buSzPts val="1500"/>
              <a:buChar char="-"/>
            </a:pPr>
            <a:r>
              <a:rPr lang="en-US"/>
              <a:t>Sex Education in US and Denmark</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4"/>
          <p:cNvSpPr txBox="1">
            <a:spLocks noGrp="1"/>
          </p:cNvSpPr>
          <p:nvPr>
            <p:ph type="title"/>
          </p:nvPr>
        </p:nvSpPr>
        <p:spPr>
          <a:xfrm>
            <a:off x="972600" y="702133"/>
            <a:ext cx="110859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Psychology of Human Sexuality:Walking Sex Tour</a:t>
            </a:r>
            <a:endParaRPr/>
          </a:p>
          <a:p>
            <a:pPr marL="0" lvl="0" indent="0" algn="l" rtl="0">
              <a:spcBef>
                <a:spcPts val="0"/>
              </a:spcBef>
              <a:spcAft>
                <a:spcPts val="0"/>
              </a:spcAft>
              <a:buNone/>
            </a:pPr>
            <a:endParaRPr/>
          </a:p>
        </p:txBody>
      </p:sp>
      <p:sp>
        <p:nvSpPr>
          <p:cNvPr id="579" name="Google Shape;579;p94"/>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80" name="Google Shape;580;p94"/>
          <p:cNvPicPr preferRelativeResize="0"/>
          <p:nvPr/>
        </p:nvPicPr>
        <p:blipFill>
          <a:blip r:embed="rId3">
            <a:alphaModFix/>
          </a:blip>
          <a:stretch>
            <a:fillRect/>
          </a:stretch>
        </p:blipFill>
        <p:spPr>
          <a:xfrm>
            <a:off x="8720595" y="2026300"/>
            <a:ext cx="3471402" cy="4628500"/>
          </a:xfrm>
          <a:prstGeom prst="rect">
            <a:avLst/>
          </a:prstGeom>
          <a:noFill/>
          <a:ln>
            <a:noFill/>
          </a:ln>
        </p:spPr>
      </p:pic>
      <p:pic>
        <p:nvPicPr>
          <p:cNvPr id="581" name="Google Shape;581;p94"/>
          <p:cNvPicPr preferRelativeResize="0"/>
          <p:nvPr/>
        </p:nvPicPr>
        <p:blipFill rotWithShape="1">
          <a:blip r:embed="rId4">
            <a:alphaModFix/>
          </a:blip>
          <a:srcRect t="9280" b="-9280"/>
          <a:stretch/>
        </p:blipFill>
        <p:spPr>
          <a:xfrm>
            <a:off x="2872333" y="1963800"/>
            <a:ext cx="5848269" cy="4386202"/>
          </a:xfrm>
          <a:prstGeom prst="rect">
            <a:avLst/>
          </a:prstGeom>
          <a:noFill/>
          <a:ln>
            <a:noFill/>
          </a:ln>
        </p:spPr>
      </p:pic>
      <p:pic>
        <p:nvPicPr>
          <p:cNvPr id="582" name="Google Shape;582;p94"/>
          <p:cNvPicPr preferRelativeResize="0"/>
          <p:nvPr/>
        </p:nvPicPr>
        <p:blipFill>
          <a:blip r:embed="rId5">
            <a:alphaModFix/>
          </a:blip>
          <a:stretch>
            <a:fillRect/>
          </a:stretch>
        </p:blipFill>
        <p:spPr>
          <a:xfrm>
            <a:off x="-5" y="1963800"/>
            <a:ext cx="3363798" cy="44850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5"/>
          <p:cNvSpPr txBox="1">
            <a:spLocks noGrp="1"/>
          </p:cNvSpPr>
          <p:nvPr>
            <p:ph type="title"/>
          </p:nvPr>
        </p:nvSpPr>
        <p:spPr>
          <a:xfrm>
            <a:off x="894400" y="72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London</a:t>
            </a:r>
            <a:endParaRPr/>
          </a:p>
        </p:txBody>
      </p:sp>
      <p:sp>
        <p:nvSpPr>
          <p:cNvPr id="588" name="Google Shape;588;p95"/>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589" name="Google Shape;589;p95"/>
          <p:cNvPicPr preferRelativeResize="0"/>
          <p:nvPr/>
        </p:nvPicPr>
        <p:blipFill>
          <a:blip r:embed="rId3">
            <a:alphaModFix/>
          </a:blip>
          <a:stretch>
            <a:fillRect/>
          </a:stretch>
        </p:blipFill>
        <p:spPr>
          <a:xfrm>
            <a:off x="9093176" y="-16"/>
            <a:ext cx="2845567" cy="3794063"/>
          </a:xfrm>
          <a:prstGeom prst="rect">
            <a:avLst/>
          </a:prstGeom>
          <a:noFill/>
          <a:ln>
            <a:noFill/>
          </a:ln>
        </p:spPr>
      </p:pic>
      <p:pic>
        <p:nvPicPr>
          <p:cNvPr id="590" name="Google Shape;590;p95"/>
          <p:cNvPicPr preferRelativeResize="0"/>
          <p:nvPr/>
        </p:nvPicPr>
        <p:blipFill>
          <a:blip r:embed="rId4">
            <a:alphaModFix/>
          </a:blip>
          <a:stretch>
            <a:fillRect/>
          </a:stretch>
        </p:blipFill>
        <p:spPr>
          <a:xfrm>
            <a:off x="0" y="2282679"/>
            <a:ext cx="3431501" cy="4575319"/>
          </a:xfrm>
          <a:prstGeom prst="rect">
            <a:avLst/>
          </a:prstGeom>
          <a:noFill/>
          <a:ln>
            <a:noFill/>
          </a:ln>
        </p:spPr>
      </p:pic>
      <p:pic>
        <p:nvPicPr>
          <p:cNvPr id="591" name="Google Shape;591;p95"/>
          <p:cNvPicPr preferRelativeResize="0"/>
          <p:nvPr/>
        </p:nvPicPr>
        <p:blipFill>
          <a:blip r:embed="rId5">
            <a:alphaModFix/>
          </a:blip>
          <a:stretch>
            <a:fillRect/>
          </a:stretch>
        </p:blipFill>
        <p:spPr>
          <a:xfrm>
            <a:off x="7100000" y="2946600"/>
            <a:ext cx="5215196" cy="3911397"/>
          </a:xfrm>
          <a:prstGeom prst="rect">
            <a:avLst/>
          </a:prstGeom>
          <a:noFill/>
          <a:ln>
            <a:noFill/>
          </a:ln>
        </p:spPr>
      </p:pic>
      <p:pic>
        <p:nvPicPr>
          <p:cNvPr id="592" name="Google Shape;592;p95"/>
          <p:cNvPicPr preferRelativeResize="0"/>
          <p:nvPr/>
        </p:nvPicPr>
        <p:blipFill rotWithShape="1">
          <a:blip r:embed="rId6">
            <a:alphaModFix/>
          </a:blip>
          <a:srcRect b="22432"/>
          <a:stretch/>
        </p:blipFill>
        <p:spPr>
          <a:xfrm>
            <a:off x="3431500" y="3063967"/>
            <a:ext cx="3668490" cy="3794038"/>
          </a:xfrm>
          <a:prstGeom prst="rect">
            <a:avLst/>
          </a:prstGeom>
          <a:noFill/>
          <a:ln>
            <a:noFill/>
          </a:ln>
        </p:spPr>
      </p:pic>
      <p:pic>
        <p:nvPicPr>
          <p:cNvPr id="593" name="Google Shape;593;p95"/>
          <p:cNvPicPr preferRelativeResize="0"/>
          <p:nvPr/>
        </p:nvPicPr>
        <p:blipFill>
          <a:blip r:embed="rId7">
            <a:alphaModFix/>
          </a:blip>
          <a:stretch>
            <a:fillRect/>
          </a:stretch>
        </p:blipFill>
        <p:spPr>
          <a:xfrm>
            <a:off x="4987066" y="0"/>
            <a:ext cx="4106097" cy="30795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6"/>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599" name="Google Shape;599;p96"/>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600" name="Google Shape;600;p96"/>
          <p:cNvPicPr preferRelativeResize="0"/>
          <p:nvPr/>
        </p:nvPicPr>
        <p:blipFill>
          <a:blip r:embed="rId3">
            <a:alphaModFix/>
          </a:blip>
          <a:stretch>
            <a:fillRect/>
          </a:stretch>
        </p:blipFill>
        <p:spPr>
          <a:xfrm>
            <a:off x="882049" y="75567"/>
            <a:ext cx="5030166" cy="6706867"/>
          </a:xfrm>
          <a:prstGeom prst="rect">
            <a:avLst/>
          </a:prstGeom>
          <a:noFill/>
          <a:ln>
            <a:noFill/>
          </a:ln>
        </p:spPr>
      </p:pic>
      <p:pic>
        <p:nvPicPr>
          <p:cNvPr id="601" name="Google Shape;601;p96"/>
          <p:cNvPicPr preferRelativeResize="0"/>
          <p:nvPr/>
        </p:nvPicPr>
        <p:blipFill>
          <a:blip r:embed="rId4">
            <a:alphaModFix/>
          </a:blip>
          <a:stretch>
            <a:fillRect/>
          </a:stretch>
        </p:blipFill>
        <p:spPr>
          <a:xfrm>
            <a:off x="6025205" y="75571"/>
            <a:ext cx="5030166" cy="67068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7"/>
          <p:cNvSpPr txBox="1">
            <a:spLocks noGrp="1"/>
          </p:cNvSpPr>
          <p:nvPr>
            <p:ph type="title"/>
          </p:nvPr>
        </p:nvSpPr>
        <p:spPr>
          <a:xfrm>
            <a:off x="730200" y="728200"/>
            <a:ext cx="104940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Human Health and Disease: A Clinical Approach</a:t>
            </a:r>
            <a:endParaRPr/>
          </a:p>
        </p:txBody>
      </p:sp>
      <p:sp>
        <p:nvSpPr>
          <p:cNvPr id="607" name="Google Shape;607;p97"/>
          <p:cNvSpPr txBox="1">
            <a:spLocks noGrp="1"/>
          </p:cNvSpPr>
          <p:nvPr>
            <p:ph type="body" idx="1"/>
          </p:nvPr>
        </p:nvSpPr>
        <p:spPr>
          <a:xfrm>
            <a:off x="972600" y="1994833"/>
            <a:ext cx="10251600" cy="3792000"/>
          </a:xfrm>
          <a:prstGeom prst="rect">
            <a:avLst/>
          </a:prstGeom>
        </p:spPr>
        <p:txBody>
          <a:bodyPr spcFirstLastPara="1" wrap="square" lIns="121900" tIns="121900" rIns="121900" bIns="121900" anchor="t" anchorCtr="0">
            <a:noAutofit/>
          </a:bodyPr>
          <a:lstStyle/>
          <a:p>
            <a:pPr marL="609600" lvl="0" indent="-412750" algn="l" rtl="0">
              <a:spcBef>
                <a:spcPts val="0"/>
              </a:spcBef>
              <a:spcAft>
                <a:spcPts val="0"/>
              </a:spcAft>
              <a:buSzPts val="1700"/>
              <a:buChar char="-"/>
            </a:pPr>
            <a:r>
              <a:rPr lang="en-US"/>
              <a:t>I took this for fun, it can count for credit for Biomedical Sciences</a:t>
            </a:r>
            <a:endParaRPr/>
          </a:p>
          <a:p>
            <a:pPr marL="609600" lvl="0" indent="-412750" algn="l" rtl="0">
              <a:spcBef>
                <a:spcPts val="0"/>
              </a:spcBef>
              <a:spcAft>
                <a:spcPts val="0"/>
              </a:spcAft>
              <a:buSzPts val="1700"/>
              <a:buChar char="-"/>
            </a:pPr>
            <a:r>
              <a:rPr lang="en-US"/>
              <a:t>3 weeks of curriculum</a:t>
            </a:r>
            <a:endParaRPr/>
          </a:p>
          <a:p>
            <a:pPr marL="1219200" lvl="1" indent="-400050" algn="l" rtl="0">
              <a:spcBef>
                <a:spcPts val="0"/>
              </a:spcBef>
              <a:spcAft>
                <a:spcPts val="0"/>
              </a:spcAft>
              <a:buSzPts val="1500"/>
              <a:buChar char="-"/>
            </a:pPr>
            <a:r>
              <a:rPr lang="en-US"/>
              <a:t>Just about every medical specialty</a:t>
            </a:r>
            <a:endParaRPr/>
          </a:p>
          <a:p>
            <a:pPr marL="1219200" lvl="1" indent="-400050" algn="l" rtl="0">
              <a:spcBef>
                <a:spcPts val="0"/>
              </a:spcBef>
              <a:spcAft>
                <a:spcPts val="0"/>
              </a:spcAft>
              <a:buSzPts val="1500"/>
              <a:buChar char="-"/>
            </a:pPr>
            <a:r>
              <a:rPr lang="en-US"/>
              <a:t>Imaging and Diagnostic Techniques</a:t>
            </a:r>
            <a:endParaRPr/>
          </a:p>
          <a:p>
            <a:pPr marL="609600" lvl="0" indent="-412750" algn="l" rtl="0">
              <a:spcBef>
                <a:spcPts val="0"/>
              </a:spcBef>
              <a:spcAft>
                <a:spcPts val="0"/>
              </a:spcAft>
              <a:buSzPts val="1700"/>
              <a:buChar char="-"/>
            </a:pPr>
            <a:r>
              <a:rPr lang="en-US"/>
              <a:t>Taught by 4 Danish MDs</a:t>
            </a:r>
            <a:endParaRPr/>
          </a:p>
          <a:p>
            <a:pPr marL="609600" lvl="0" indent="-412750" algn="l" rtl="0">
              <a:spcBef>
                <a:spcPts val="0"/>
              </a:spcBef>
              <a:spcAft>
                <a:spcPts val="0"/>
              </a:spcAft>
              <a:buSzPts val="1700"/>
              <a:buChar char="-"/>
            </a:pPr>
            <a:r>
              <a:rPr lang="en-US"/>
              <a:t>Study Tour to Berlin, Germany:</a:t>
            </a:r>
            <a:endParaRPr/>
          </a:p>
          <a:p>
            <a:pPr marL="1219200" lvl="1" indent="-400050" algn="l" rtl="0">
              <a:spcBef>
                <a:spcPts val="0"/>
              </a:spcBef>
              <a:spcAft>
                <a:spcPts val="0"/>
              </a:spcAft>
              <a:buSzPts val="1500"/>
              <a:buChar char="-"/>
            </a:pPr>
            <a:r>
              <a:rPr lang="en-US"/>
              <a:t>German Culture and History</a:t>
            </a:r>
            <a:endParaRPr/>
          </a:p>
          <a:p>
            <a:pPr marL="1219200" lvl="1" indent="-400050" algn="l" rtl="0">
              <a:spcBef>
                <a:spcPts val="0"/>
              </a:spcBef>
              <a:spcAft>
                <a:spcPts val="0"/>
              </a:spcAft>
              <a:buSzPts val="1500"/>
              <a:buChar char="-"/>
            </a:pPr>
            <a:r>
              <a:rPr lang="en-US"/>
              <a:t>Visit Germany Physicians</a:t>
            </a:r>
            <a:endParaRPr/>
          </a:p>
          <a:p>
            <a:pPr marL="1219200" lvl="1" indent="-400050" algn="l" rtl="0">
              <a:spcBef>
                <a:spcPts val="0"/>
              </a:spcBef>
              <a:spcAft>
                <a:spcPts val="0"/>
              </a:spcAft>
              <a:buSzPts val="1500"/>
              <a:buChar char="-"/>
            </a:pPr>
            <a:r>
              <a:rPr lang="en-US"/>
              <a:t>German Medical System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53"/>
          <p:cNvPicPr preferRelativeResize="0"/>
          <p:nvPr/>
        </p:nvPicPr>
        <p:blipFill rotWithShape="1">
          <a:blip r:embed="rId3">
            <a:alphaModFix/>
          </a:blip>
          <a:srcRect/>
          <a:stretch/>
        </p:blipFill>
        <p:spPr>
          <a:xfrm>
            <a:off x="347467" y="0"/>
            <a:ext cx="11497066"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8"/>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Germany</a:t>
            </a:r>
            <a:endParaRPr/>
          </a:p>
          <a:p>
            <a:pPr marL="0" lvl="0" indent="0" algn="l" rtl="0">
              <a:spcBef>
                <a:spcPts val="0"/>
              </a:spcBef>
              <a:spcAft>
                <a:spcPts val="0"/>
              </a:spcAft>
              <a:buNone/>
            </a:pPr>
            <a:endParaRPr/>
          </a:p>
        </p:txBody>
      </p:sp>
      <p:sp>
        <p:nvSpPr>
          <p:cNvPr id="613" name="Google Shape;613;p98"/>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614" name="Google Shape;614;p98"/>
          <p:cNvPicPr preferRelativeResize="0"/>
          <p:nvPr/>
        </p:nvPicPr>
        <p:blipFill>
          <a:blip r:embed="rId3">
            <a:alphaModFix/>
          </a:blip>
          <a:stretch>
            <a:fillRect/>
          </a:stretch>
        </p:blipFill>
        <p:spPr>
          <a:xfrm>
            <a:off x="7087233" y="11300"/>
            <a:ext cx="6258401" cy="4693801"/>
          </a:xfrm>
          <a:prstGeom prst="rect">
            <a:avLst/>
          </a:prstGeom>
          <a:noFill/>
          <a:ln>
            <a:noFill/>
          </a:ln>
        </p:spPr>
      </p:pic>
      <p:pic>
        <p:nvPicPr>
          <p:cNvPr id="615" name="Google Shape;615;p98"/>
          <p:cNvPicPr preferRelativeResize="0"/>
          <p:nvPr/>
        </p:nvPicPr>
        <p:blipFill>
          <a:blip r:embed="rId4">
            <a:alphaModFix/>
          </a:blip>
          <a:stretch>
            <a:fillRect/>
          </a:stretch>
        </p:blipFill>
        <p:spPr>
          <a:xfrm>
            <a:off x="3523166" y="4882266"/>
            <a:ext cx="2764037" cy="2073032"/>
          </a:xfrm>
          <a:prstGeom prst="rect">
            <a:avLst/>
          </a:prstGeom>
          <a:noFill/>
          <a:ln>
            <a:noFill/>
          </a:ln>
        </p:spPr>
      </p:pic>
      <p:pic>
        <p:nvPicPr>
          <p:cNvPr id="616" name="Google Shape;616;p98"/>
          <p:cNvPicPr preferRelativeResize="0"/>
          <p:nvPr/>
        </p:nvPicPr>
        <p:blipFill>
          <a:blip r:embed="rId5">
            <a:alphaModFix/>
          </a:blip>
          <a:stretch>
            <a:fillRect/>
          </a:stretch>
        </p:blipFill>
        <p:spPr>
          <a:xfrm>
            <a:off x="63744" y="4263433"/>
            <a:ext cx="3459420" cy="2594565"/>
          </a:xfrm>
          <a:prstGeom prst="rect">
            <a:avLst/>
          </a:prstGeom>
          <a:noFill/>
          <a:ln>
            <a:noFill/>
          </a:ln>
        </p:spPr>
      </p:pic>
      <p:pic>
        <p:nvPicPr>
          <p:cNvPr id="617" name="Google Shape;617;p98"/>
          <p:cNvPicPr preferRelativeResize="0"/>
          <p:nvPr/>
        </p:nvPicPr>
        <p:blipFill>
          <a:blip r:embed="rId6">
            <a:alphaModFix/>
          </a:blip>
          <a:stretch>
            <a:fillRect/>
          </a:stretch>
        </p:blipFill>
        <p:spPr>
          <a:xfrm>
            <a:off x="3523157" y="1994817"/>
            <a:ext cx="2151302" cy="2868367"/>
          </a:xfrm>
          <a:prstGeom prst="rect">
            <a:avLst/>
          </a:prstGeom>
          <a:noFill/>
          <a:ln>
            <a:noFill/>
          </a:ln>
        </p:spPr>
      </p:pic>
      <p:pic>
        <p:nvPicPr>
          <p:cNvPr id="618" name="Google Shape;618;p98"/>
          <p:cNvPicPr preferRelativeResize="0"/>
          <p:nvPr/>
        </p:nvPicPr>
        <p:blipFill>
          <a:blip r:embed="rId7">
            <a:alphaModFix/>
          </a:blip>
          <a:stretch>
            <a:fillRect/>
          </a:stretch>
        </p:blipFill>
        <p:spPr>
          <a:xfrm>
            <a:off x="6200300" y="3898366"/>
            <a:ext cx="3946168" cy="2959630"/>
          </a:xfrm>
          <a:prstGeom prst="rect">
            <a:avLst/>
          </a:prstGeom>
          <a:noFill/>
          <a:ln>
            <a:noFill/>
          </a:ln>
        </p:spPr>
      </p:pic>
      <p:pic>
        <p:nvPicPr>
          <p:cNvPr id="619" name="Google Shape;619;p98"/>
          <p:cNvPicPr preferRelativeResize="0"/>
          <p:nvPr/>
        </p:nvPicPr>
        <p:blipFill>
          <a:blip r:embed="rId8">
            <a:alphaModFix/>
          </a:blip>
          <a:stretch>
            <a:fillRect/>
          </a:stretch>
        </p:blipFill>
        <p:spPr>
          <a:xfrm>
            <a:off x="9356193" y="3311634"/>
            <a:ext cx="2835798" cy="3781033"/>
          </a:xfrm>
          <a:prstGeom prst="rect">
            <a:avLst/>
          </a:prstGeom>
          <a:noFill/>
          <a:ln>
            <a:noFill/>
          </a:ln>
        </p:spPr>
      </p:pic>
      <p:pic>
        <p:nvPicPr>
          <p:cNvPr id="620" name="Google Shape;620;p98"/>
          <p:cNvPicPr preferRelativeResize="0"/>
          <p:nvPr/>
        </p:nvPicPr>
        <p:blipFill>
          <a:blip r:embed="rId9">
            <a:alphaModFix/>
          </a:blip>
          <a:stretch>
            <a:fillRect/>
          </a:stretch>
        </p:blipFill>
        <p:spPr>
          <a:xfrm>
            <a:off x="5738260" y="11300"/>
            <a:ext cx="2835798" cy="37810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9"/>
          <p:cNvSpPr txBox="1">
            <a:spLocks noGrp="1"/>
          </p:cNvSpPr>
          <p:nvPr>
            <p:ph type="title"/>
          </p:nvPr>
        </p:nvSpPr>
        <p:spPr>
          <a:xfrm>
            <a:off x="972600" y="715133"/>
            <a:ext cx="10251600" cy="71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Food on the Study Tour</a:t>
            </a:r>
            <a:endParaRPr/>
          </a:p>
        </p:txBody>
      </p:sp>
      <p:sp>
        <p:nvSpPr>
          <p:cNvPr id="626" name="Google Shape;626;p99"/>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627" name="Google Shape;627;p99"/>
          <p:cNvPicPr preferRelativeResize="0"/>
          <p:nvPr/>
        </p:nvPicPr>
        <p:blipFill>
          <a:blip r:embed="rId3">
            <a:alphaModFix/>
          </a:blip>
          <a:stretch>
            <a:fillRect/>
          </a:stretch>
        </p:blipFill>
        <p:spPr>
          <a:xfrm>
            <a:off x="3936069" y="1629767"/>
            <a:ext cx="4941399" cy="494143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00"/>
          <p:cNvPicPr preferRelativeResize="0"/>
          <p:nvPr/>
        </p:nvPicPr>
        <p:blipFill rotWithShape="1">
          <a:blip r:embed="rId3">
            <a:alphaModFix/>
          </a:blip>
          <a:srcRect/>
          <a:stretch/>
        </p:blipFill>
        <p:spPr>
          <a:xfrm>
            <a:off x="34150" y="0"/>
            <a:ext cx="12157852" cy="687731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101"/>
          <p:cNvPicPr preferRelativeResize="0"/>
          <p:nvPr/>
        </p:nvPicPr>
        <p:blipFill rotWithShape="1">
          <a:blip r:embed="rId3">
            <a:alphaModFix/>
          </a:blip>
          <a:srcRect/>
          <a:stretch/>
        </p:blipFill>
        <p:spPr>
          <a:xfrm>
            <a:off x="0" y="71066"/>
            <a:ext cx="12172036" cy="670487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102"/>
          <p:cNvPicPr preferRelativeResize="0"/>
          <p:nvPr/>
        </p:nvPicPr>
        <p:blipFill rotWithShape="1">
          <a:blip r:embed="rId3">
            <a:alphaModFix/>
          </a:blip>
          <a:srcRect/>
          <a:stretch/>
        </p:blipFill>
        <p:spPr>
          <a:xfrm>
            <a:off x="5798" y="0"/>
            <a:ext cx="12186200" cy="686126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103"/>
          <p:cNvPicPr preferRelativeResize="0"/>
          <p:nvPr/>
        </p:nvPicPr>
        <p:blipFill rotWithShape="1">
          <a:blip r:embed="rId3">
            <a:alphaModFix/>
          </a:blip>
          <a:srcRect/>
          <a:stretch/>
        </p:blipFill>
        <p:spPr>
          <a:xfrm>
            <a:off x="2070" y="-1"/>
            <a:ext cx="12189931" cy="685916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104"/>
          <p:cNvPicPr preferRelativeResize="0"/>
          <p:nvPr/>
        </p:nvPicPr>
        <p:blipFill rotWithShape="1">
          <a:blip r:embed="rId3">
            <a:alphaModFix/>
          </a:blip>
          <a:srcRect/>
          <a:stretch/>
        </p:blipFill>
        <p:spPr>
          <a:xfrm>
            <a:off x="6632" y="0"/>
            <a:ext cx="12185365" cy="686173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105"/>
          <p:cNvPicPr preferRelativeResize="0">
            <a:picLocks noGrp="1"/>
          </p:cNvPicPr>
          <p:nvPr>
            <p:ph type="body" idx="1"/>
          </p:nvPr>
        </p:nvPicPr>
        <p:blipFill rotWithShape="1">
          <a:blip r:embed="rId3">
            <a:alphaModFix/>
          </a:blip>
          <a:srcRect/>
          <a:stretch/>
        </p:blipFill>
        <p:spPr>
          <a:xfrm>
            <a:off x="0" y="0"/>
            <a:ext cx="12192000" cy="6845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06"/>
          <p:cNvPicPr preferRelativeResize="0"/>
          <p:nvPr/>
        </p:nvPicPr>
        <p:blipFill rotWithShape="1">
          <a:blip r:embed="rId3">
            <a:alphaModFix/>
          </a:blip>
          <a:srcRect/>
          <a:stretch/>
        </p:blipFill>
        <p:spPr>
          <a:xfrm>
            <a:off x="0" y="466"/>
            <a:ext cx="12192001" cy="685706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107"/>
          <p:cNvPicPr preferRelativeResize="0"/>
          <p:nvPr/>
        </p:nvPicPr>
        <p:blipFill rotWithShape="1">
          <a:blip r:embed="rId3">
            <a:alphaModFix/>
          </a:blip>
          <a:srcRect/>
          <a:stretch/>
        </p:blipFill>
        <p:spPr>
          <a:xfrm>
            <a:off x="0" y="466"/>
            <a:ext cx="12192001" cy="68570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4"/>
          <p:cNvPicPr preferRelativeResize="0"/>
          <p:nvPr/>
        </p:nvPicPr>
        <p:blipFill rotWithShape="1">
          <a:blip r:embed="rId3">
            <a:alphaModFix/>
          </a:blip>
          <a:srcRect/>
          <a:stretch/>
        </p:blipFill>
        <p:spPr>
          <a:xfrm>
            <a:off x="883403" y="449451"/>
            <a:ext cx="7904136" cy="574987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08"/>
          <p:cNvPicPr preferRelativeResize="0"/>
          <p:nvPr/>
        </p:nvPicPr>
        <p:blipFill rotWithShape="1">
          <a:blip r:embed="rId3">
            <a:alphaModFix/>
          </a:blip>
          <a:srcRect/>
          <a:stretch/>
        </p:blipFill>
        <p:spPr>
          <a:xfrm>
            <a:off x="2902" y="0"/>
            <a:ext cx="12189100" cy="685963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109"/>
          <p:cNvPicPr preferRelativeResize="0"/>
          <p:nvPr/>
        </p:nvPicPr>
        <p:blipFill rotWithShape="1">
          <a:blip r:embed="rId3">
            <a:alphaModFix/>
          </a:blip>
          <a:srcRect/>
          <a:stretch/>
        </p:blipFill>
        <p:spPr>
          <a:xfrm>
            <a:off x="69864" y="0"/>
            <a:ext cx="12051798" cy="68577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110"/>
          <p:cNvPicPr preferRelativeResize="0"/>
          <p:nvPr/>
        </p:nvPicPr>
        <p:blipFill rotWithShape="1">
          <a:blip r:embed="rId3">
            <a:alphaModFix/>
          </a:blip>
          <a:srcRect/>
          <a:stretch/>
        </p:blipFill>
        <p:spPr>
          <a:xfrm>
            <a:off x="0" y="3271"/>
            <a:ext cx="12192001" cy="685145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111">
            <a:hlinkClick r:id="rId3"/>
          </p:cNvPr>
          <p:cNvPicPr preferRelativeResize="0"/>
          <p:nvPr/>
        </p:nvPicPr>
        <p:blipFill rotWithShape="1">
          <a:blip r:embed="rId4">
            <a:alphaModFix/>
          </a:blip>
          <a:srcRect/>
          <a:stretch/>
        </p:blipFill>
        <p:spPr>
          <a:xfrm>
            <a:off x="0" y="11206"/>
            <a:ext cx="12191999" cy="683558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112">
            <a:hlinkClick r:id="rId3"/>
          </p:cNvPr>
          <p:cNvPicPr preferRelativeResize="0"/>
          <p:nvPr/>
        </p:nvPicPr>
        <p:blipFill rotWithShape="1">
          <a:blip r:embed="rId4">
            <a:alphaModFix/>
          </a:blip>
          <a:srcRect/>
          <a:stretch/>
        </p:blipFill>
        <p:spPr>
          <a:xfrm>
            <a:off x="0" y="11206"/>
            <a:ext cx="12191999" cy="683558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113"/>
          <p:cNvPicPr preferRelativeResize="0"/>
          <p:nvPr/>
        </p:nvPicPr>
        <p:blipFill rotWithShape="1">
          <a:blip r:embed="rId3">
            <a:alphaModFix/>
          </a:blip>
          <a:srcRect/>
          <a:stretch/>
        </p:blipFill>
        <p:spPr>
          <a:xfrm>
            <a:off x="0" y="5832"/>
            <a:ext cx="12202392" cy="685216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114"/>
          <p:cNvPicPr preferRelativeResize="0"/>
          <p:nvPr/>
        </p:nvPicPr>
        <p:blipFill rotWithShape="1">
          <a:blip r:embed="rId3">
            <a:alphaModFix/>
          </a:blip>
          <a:srcRect/>
          <a:stretch/>
        </p:blipFill>
        <p:spPr>
          <a:xfrm>
            <a:off x="0" y="0"/>
            <a:ext cx="12191999" cy="68579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115"/>
          <p:cNvPicPr preferRelativeResize="0"/>
          <p:nvPr/>
        </p:nvPicPr>
        <p:blipFill rotWithShape="1">
          <a:blip r:embed="rId3">
            <a:alphaModFix/>
          </a:blip>
          <a:srcRect/>
          <a:stretch/>
        </p:blipFill>
        <p:spPr>
          <a:xfrm>
            <a:off x="-1" y="7927"/>
            <a:ext cx="12206131" cy="685007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116"/>
          <p:cNvPicPr preferRelativeResize="0"/>
          <p:nvPr/>
        </p:nvPicPr>
        <p:blipFill rotWithShape="1">
          <a:blip r:embed="rId3">
            <a:alphaModFix/>
          </a:blip>
          <a:srcRect/>
          <a:stretch/>
        </p:blipFill>
        <p:spPr>
          <a:xfrm>
            <a:off x="0" y="0"/>
            <a:ext cx="12191999" cy="68579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117"/>
          <p:cNvPicPr preferRelativeResize="0"/>
          <p:nvPr/>
        </p:nvPicPr>
        <p:blipFill rotWithShape="1">
          <a:blip r:embed="rId3">
            <a:alphaModFix/>
          </a:blip>
          <a:srcRect/>
          <a:stretch/>
        </p:blipFill>
        <p:spPr>
          <a:xfrm>
            <a:off x="0" y="7470"/>
            <a:ext cx="12205312" cy="68505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5" descr="Image result for world map showing croati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55"/>
          <p:cNvPicPr preferRelativeResize="0"/>
          <p:nvPr/>
        </p:nvPicPr>
        <p:blipFill rotWithShape="1">
          <a:blip r:embed="rId3">
            <a:alphaModFix/>
          </a:blip>
          <a:srcRect l="-3399" t="-3691" r="4369" b="17237"/>
          <a:stretch/>
        </p:blipFill>
        <p:spPr>
          <a:xfrm>
            <a:off x="3208151" y="-144463"/>
            <a:ext cx="6323308" cy="671076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18"/>
          <p:cNvPicPr preferRelativeResize="0"/>
          <p:nvPr/>
        </p:nvPicPr>
        <p:blipFill rotWithShape="1">
          <a:blip r:embed="rId3">
            <a:alphaModFix amt="60000"/>
          </a:blip>
          <a:srcRect l="891" b="35950"/>
          <a:stretch/>
        </p:blipFill>
        <p:spPr>
          <a:xfrm>
            <a:off x="0" y="0"/>
            <a:ext cx="12192002" cy="4537968"/>
          </a:xfrm>
          <a:prstGeom prst="rect">
            <a:avLst/>
          </a:prstGeom>
          <a:noFill/>
          <a:ln>
            <a:noFill/>
          </a:ln>
        </p:spPr>
      </p:pic>
      <p:sp>
        <p:nvSpPr>
          <p:cNvPr id="723" name="Google Shape;723;p118"/>
          <p:cNvSpPr txBox="1">
            <a:spLocks noGrp="1"/>
          </p:cNvSpPr>
          <p:nvPr>
            <p:ph type="ctrTitle"/>
          </p:nvPr>
        </p:nvSpPr>
        <p:spPr>
          <a:xfrm>
            <a:off x="1944200" y="817000"/>
            <a:ext cx="8303700" cy="262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The Atlantis Project</a:t>
            </a:r>
            <a:endParaRPr/>
          </a:p>
        </p:txBody>
      </p:sp>
      <p:sp>
        <p:nvSpPr>
          <p:cNvPr id="724" name="Google Shape;724;p118"/>
          <p:cNvSpPr txBox="1">
            <a:spLocks noGrp="1"/>
          </p:cNvSpPr>
          <p:nvPr>
            <p:ph type="subTitle" idx="1"/>
          </p:nvPr>
        </p:nvSpPr>
        <p:spPr>
          <a:xfrm>
            <a:off x="415600" y="5187200"/>
            <a:ext cx="11360700" cy="94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Cuenca, Ecuador</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1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2100"/>
              </a:spcAft>
              <a:buNone/>
            </a:pPr>
            <a:r>
              <a:rPr lang="en-US" sz="6400"/>
              <a:t>Education</a:t>
            </a:r>
            <a:endParaRPr sz="6400"/>
          </a:p>
        </p:txBody>
      </p:sp>
      <p:pic>
        <p:nvPicPr>
          <p:cNvPr id="730" name="Google Shape;730;p119"/>
          <p:cNvPicPr preferRelativeResize="0"/>
          <p:nvPr/>
        </p:nvPicPr>
        <p:blipFill>
          <a:blip r:embed="rId3">
            <a:alphaModFix/>
          </a:blip>
          <a:stretch>
            <a:fillRect/>
          </a:stretch>
        </p:blipFill>
        <p:spPr>
          <a:xfrm>
            <a:off x="261567" y="707150"/>
            <a:ext cx="5585199" cy="5443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20"/>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2100"/>
              </a:spcAft>
              <a:buNone/>
            </a:pPr>
            <a:r>
              <a:rPr lang="en-US" sz="6400"/>
              <a:t>Culture</a:t>
            </a:r>
            <a:endParaRPr sz="6400"/>
          </a:p>
        </p:txBody>
      </p:sp>
      <p:pic>
        <p:nvPicPr>
          <p:cNvPr id="736" name="Google Shape;736;p120"/>
          <p:cNvPicPr preferRelativeResize="0"/>
          <p:nvPr/>
        </p:nvPicPr>
        <p:blipFill rotWithShape="1">
          <a:blip r:embed="rId3">
            <a:alphaModFix/>
          </a:blip>
          <a:srcRect t="18585" b="18585"/>
          <a:stretch/>
        </p:blipFill>
        <p:spPr>
          <a:xfrm>
            <a:off x="0" y="0"/>
            <a:ext cx="6113832" cy="2217900"/>
          </a:xfrm>
          <a:prstGeom prst="rect">
            <a:avLst/>
          </a:prstGeom>
          <a:noFill/>
          <a:ln>
            <a:noFill/>
          </a:ln>
        </p:spPr>
      </p:pic>
      <p:pic>
        <p:nvPicPr>
          <p:cNvPr id="737" name="Google Shape;737;p120"/>
          <p:cNvPicPr preferRelativeResize="0"/>
          <p:nvPr/>
        </p:nvPicPr>
        <p:blipFill rotWithShape="1">
          <a:blip r:embed="rId4">
            <a:alphaModFix/>
          </a:blip>
          <a:srcRect t="37086" b="7536"/>
          <a:stretch/>
        </p:blipFill>
        <p:spPr>
          <a:xfrm>
            <a:off x="0" y="2159533"/>
            <a:ext cx="6113832" cy="2539306"/>
          </a:xfrm>
          <a:prstGeom prst="rect">
            <a:avLst/>
          </a:prstGeom>
          <a:noFill/>
          <a:ln>
            <a:noFill/>
          </a:ln>
        </p:spPr>
      </p:pic>
      <p:pic>
        <p:nvPicPr>
          <p:cNvPr id="738" name="Google Shape;738;p120"/>
          <p:cNvPicPr preferRelativeResize="0"/>
          <p:nvPr/>
        </p:nvPicPr>
        <p:blipFill rotWithShape="1">
          <a:blip r:embed="rId5">
            <a:alphaModFix/>
          </a:blip>
          <a:srcRect t="27750" b="47271"/>
          <a:stretch/>
        </p:blipFill>
        <p:spPr>
          <a:xfrm>
            <a:off x="0" y="4508367"/>
            <a:ext cx="6113833" cy="234963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21"/>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2100"/>
              </a:spcAft>
              <a:buNone/>
            </a:pPr>
            <a:r>
              <a:rPr lang="en-US" sz="6400"/>
              <a:t>Service</a:t>
            </a:r>
            <a:endParaRPr sz="6400"/>
          </a:p>
        </p:txBody>
      </p:sp>
      <p:pic>
        <p:nvPicPr>
          <p:cNvPr id="744" name="Google Shape;744;p121"/>
          <p:cNvPicPr preferRelativeResize="0"/>
          <p:nvPr/>
        </p:nvPicPr>
        <p:blipFill rotWithShape="1">
          <a:blip r:embed="rId3">
            <a:alphaModFix/>
          </a:blip>
          <a:srcRect t="22917" b="51306"/>
          <a:stretch/>
        </p:blipFill>
        <p:spPr>
          <a:xfrm>
            <a:off x="33" y="0"/>
            <a:ext cx="6113832" cy="2101196"/>
          </a:xfrm>
          <a:prstGeom prst="rect">
            <a:avLst/>
          </a:prstGeom>
          <a:noFill/>
          <a:ln>
            <a:noFill/>
          </a:ln>
        </p:spPr>
      </p:pic>
      <p:pic>
        <p:nvPicPr>
          <p:cNvPr id="745" name="Google Shape;745;p121"/>
          <p:cNvPicPr preferRelativeResize="0"/>
          <p:nvPr/>
        </p:nvPicPr>
        <p:blipFill rotWithShape="1">
          <a:blip r:embed="rId4">
            <a:alphaModFix/>
          </a:blip>
          <a:srcRect t="15533" b="40868"/>
          <a:stretch/>
        </p:blipFill>
        <p:spPr>
          <a:xfrm>
            <a:off x="33" y="4858933"/>
            <a:ext cx="6113834" cy="1999066"/>
          </a:xfrm>
          <a:prstGeom prst="rect">
            <a:avLst/>
          </a:prstGeom>
          <a:noFill/>
          <a:ln>
            <a:noFill/>
          </a:ln>
        </p:spPr>
      </p:pic>
      <p:pic>
        <p:nvPicPr>
          <p:cNvPr id="746" name="Google Shape;746;p121"/>
          <p:cNvPicPr preferRelativeResize="0"/>
          <p:nvPr/>
        </p:nvPicPr>
        <p:blipFill rotWithShape="1">
          <a:blip r:embed="rId5">
            <a:alphaModFix/>
          </a:blip>
          <a:srcRect t="24040" b="12341"/>
          <a:stretch/>
        </p:blipFill>
        <p:spPr>
          <a:xfrm>
            <a:off x="67" y="2050666"/>
            <a:ext cx="6113764" cy="280826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22"/>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52" name="Google Shape;752;p122"/>
          <p:cNvSpPr/>
          <p:nvPr/>
        </p:nvSpPr>
        <p:spPr>
          <a:xfrm>
            <a:off x="-18733" y="922367"/>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53" name="Google Shape;753;p122"/>
          <p:cNvSpPr/>
          <p:nvPr/>
        </p:nvSpPr>
        <p:spPr>
          <a:xfrm>
            <a:off x="-18733" y="-9367"/>
            <a:ext cx="12282300" cy="1002000"/>
          </a:xfrm>
          <a:prstGeom prst="rect">
            <a:avLst/>
          </a:prstGeom>
          <a:solidFill>
            <a:srgbClr val="3D85C6"/>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54" name="Google Shape;754;p122"/>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55" name="Google Shape;755;p122"/>
          <p:cNvSpPr/>
          <p:nvPr/>
        </p:nvSpPr>
        <p:spPr>
          <a:xfrm>
            <a:off x="-18733" y="-9367"/>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756" name="Google Shape;756;p122"/>
          <p:cNvPicPr preferRelativeResize="0"/>
          <p:nvPr/>
        </p:nvPicPr>
        <p:blipFill>
          <a:blip r:embed="rId3">
            <a:alphaModFix/>
          </a:blip>
          <a:stretch>
            <a:fillRect/>
          </a:stretch>
        </p:blipFill>
        <p:spPr>
          <a:xfrm>
            <a:off x="285164" y="1242900"/>
            <a:ext cx="2907836" cy="4362834"/>
          </a:xfrm>
          <a:prstGeom prst="rect">
            <a:avLst/>
          </a:prstGeom>
          <a:noFill/>
          <a:ln>
            <a:noFill/>
          </a:ln>
        </p:spPr>
      </p:pic>
      <p:sp>
        <p:nvSpPr>
          <p:cNvPr id="757" name="Google Shape;757;p122"/>
          <p:cNvSpPr/>
          <p:nvPr/>
        </p:nvSpPr>
        <p:spPr>
          <a:xfrm>
            <a:off x="285167" y="6020800"/>
            <a:ext cx="5517300" cy="672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b="1">
                <a:solidFill>
                  <a:srgbClr val="FFFFFF"/>
                </a:solidFill>
              </a:rPr>
              <a:t>Biomedical Sciences, 3rd Year</a:t>
            </a:r>
            <a:endParaRPr sz="1900" b="1">
              <a:solidFill>
                <a:srgbClr val="FFFFFF"/>
              </a:solidFill>
            </a:endParaRPr>
          </a:p>
          <a:p>
            <a:pPr marL="0" lvl="0" indent="0" algn="l" rtl="0">
              <a:spcBef>
                <a:spcPts val="0"/>
              </a:spcBef>
              <a:spcAft>
                <a:spcPts val="0"/>
              </a:spcAft>
              <a:buNone/>
            </a:pPr>
            <a:r>
              <a:rPr lang="en-US" sz="1900" b="1">
                <a:solidFill>
                  <a:srgbClr val="FFFFFF"/>
                </a:solidFill>
              </a:rPr>
              <a:t>Goals: Pursue Public Health and Medicine</a:t>
            </a:r>
            <a:endParaRPr sz="1900" b="1">
              <a:solidFill>
                <a:srgbClr val="FFFFFF"/>
              </a:solidFill>
            </a:endParaRPr>
          </a:p>
        </p:txBody>
      </p:sp>
      <p:pic>
        <p:nvPicPr>
          <p:cNvPr id="758" name="Google Shape;758;p122"/>
          <p:cNvPicPr preferRelativeResize="0"/>
          <p:nvPr/>
        </p:nvPicPr>
        <p:blipFill>
          <a:blip r:embed="rId4">
            <a:alphaModFix/>
          </a:blip>
          <a:stretch>
            <a:fillRect/>
          </a:stretch>
        </p:blipFill>
        <p:spPr>
          <a:xfrm>
            <a:off x="3492083" y="3503172"/>
            <a:ext cx="3419201" cy="2275912"/>
          </a:xfrm>
          <a:prstGeom prst="rect">
            <a:avLst/>
          </a:prstGeom>
          <a:noFill/>
          <a:ln>
            <a:noFill/>
          </a:ln>
        </p:spPr>
      </p:pic>
      <p:pic>
        <p:nvPicPr>
          <p:cNvPr id="759" name="Google Shape;759;p122"/>
          <p:cNvPicPr preferRelativeResize="0"/>
          <p:nvPr/>
        </p:nvPicPr>
        <p:blipFill>
          <a:blip r:embed="rId5">
            <a:alphaModFix/>
          </a:blip>
          <a:stretch>
            <a:fillRect/>
          </a:stretch>
        </p:blipFill>
        <p:spPr>
          <a:xfrm>
            <a:off x="8224209" y="3274500"/>
            <a:ext cx="3973201" cy="1583067"/>
          </a:xfrm>
          <a:prstGeom prst="rect">
            <a:avLst/>
          </a:prstGeom>
          <a:noFill/>
          <a:ln>
            <a:noFill/>
          </a:ln>
        </p:spPr>
      </p:pic>
      <p:pic>
        <p:nvPicPr>
          <p:cNvPr id="760" name="Google Shape;760;p122"/>
          <p:cNvPicPr preferRelativeResize="0"/>
          <p:nvPr/>
        </p:nvPicPr>
        <p:blipFill rotWithShape="1">
          <a:blip r:embed="rId6">
            <a:alphaModFix/>
          </a:blip>
          <a:srcRect l="15690" t="16696" r="8032" b="16703"/>
          <a:stretch/>
        </p:blipFill>
        <p:spPr>
          <a:xfrm>
            <a:off x="10187367" y="4580400"/>
            <a:ext cx="1988201" cy="950801"/>
          </a:xfrm>
          <a:prstGeom prst="rect">
            <a:avLst/>
          </a:prstGeom>
          <a:noFill/>
          <a:ln>
            <a:noFill/>
          </a:ln>
        </p:spPr>
      </p:pic>
      <p:pic>
        <p:nvPicPr>
          <p:cNvPr id="761" name="Google Shape;761;p122"/>
          <p:cNvPicPr preferRelativeResize="0"/>
          <p:nvPr/>
        </p:nvPicPr>
        <p:blipFill rotWithShape="1">
          <a:blip r:embed="rId7">
            <a:alphaModFix/>
          </a:blip>
          <a:srcRect l="16416" r="13515" b="34322"/>
          <a:stretch/>
        </p:blipFill>
        <p:spPr>
          <a:xfrm>
            <a:off x="7991000" y="4580400"/>
            <a:ext cx="2037432" cy="950800"/>
          </a:xfrm>
          <a:prstGeom prst="rect">
            <a:avLst/>
          </a:prstGeom>
          <a:noFill/>
          <a:ln>
            <a:noFill/>
          </a:ln>
        </p:spPr>
      </p:pic>
      <p:pic>
        <p:nvPicPr>
          <p:cNvPr id="762" name="Google Shape;762;p122"/>
          <p:cNvPicPr preferRelativeResize="0"/>
          <p:nvPr/>
        </p:nvPicPr>
        <p:blipFill>
          <a:blip r:embed="rId8">
            <a:alphaModFix/>
          </a:blip>
          <a:stretch>
            <a:fillRect/>
          </a:stretch>
        </p:blipFill>
        <p:spPr>
          <a:xfrm>
            <a:off x="8302867" y="1037083"/>
            <a:ext cx="3768270" cy="2120699"/>
          </a:xfrm>
          <a:prstGeom prst="rect">
            <a:avLst/>
          </a:prstGeom>
          <a:noFill/>
          <a:ln>
            <a:noFill/>
          </a:ln>
        </p:spPr>
      </p:pic>
      <p:pic>
        <p:nvPicPr>
          <p:cNvPr id="763" name="Google Shape;763;p122"/>
          <p:cNvPicPr preferRelativeResize="0"/>
          <p:nvPr/>
        </p:nvPicPr>
        <p:blipFill>
          <a:blip r:embed="rId9">
            <a:alphaModFix/>
          </a:blip>
          <a:stretch>
            <a:fillRect/>
          </a:stretch>
        </p:blipFill>
        <p:spPr>
          <a:xfrm rot="-1649057">
            <a:off x="7508600" y="509334"/>
            <a:ext cx="2514797" cy="1257399"/>
          </a:xfrm>
          <a:prstGeom prst="rect">
            <a:avLst/>
          </a:prstGeom>
          <a:noFill/>
          <a:ln>
            <a:noFill/>
          </a:ln>
        </p:spPr>
      </p:pic>
      <p:sp>
        <p:nvSpPr>
          <p:cNvPr id="764" name="Google Shape;764;p122"/>
          <p:cNvSpPr txBox="1"/>
          <p:nvPr/>
        </p:nvSpPr>
        <p:spPr>
          <a:xfrm>
            <a:off x="285167" y="0"/>
            <a:ext cx="7075200" cy="672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solidFill>
                  <a:srgbClr val="FFFFFF"/>
                </a:solidFill>
              </a:rPr>
              <a:t>Emilyn Nguyen</a:t>
            </a:r>
            <a:endParaRPr sz="4800" b="1">
              <a:solidFill>
                <a:srgbClr val="FFFFFF"/>
              </a:solidFill>
            </a:endParaRPr>
          </a:p>
        </p:txBody>
      </p:sp>
      <p:sp>
        <p:nvSpPr>
          <p:cNvPr id="765" name="Google Shape;765;p122"/>
          <p:cNvSpPr txBox="1">
            <a:spLocks noGrp="1"/>
          </p:cNvSpPr>
          <p:nvPr>
            <p:ph type="body" idx="1"/>
          </p:nvPr>
        </p:nvSpPr>
        <p:spPr>
          <a:xfrm>
            <a:off x="3393400" y="1404767"/>
            <a:ext cx="4630500" cy="1889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sz="1900"/>
              <a:t>I spent two weeks in Honduras serving the underrepresented community of Manzaragua; Helping with opening and running a clinic, and doing  public health work building a latrine for 3 families! </a:t>
            </a:r>
            <a:endParaRPr sz="1900"/>
          </a:p>
        </p:txBody>
      </p:sp>
      <p:pic>
        <p:nvPicPr>
          <p:cNvPr id="766" name="Google Shape;766;p122"/>
          <p:cNvPicPr preferRelativeResize="0"/>
          <p:nvPr/>
        </p:nvPicPr>
        <p:blipFill>
          <a:blip r:embed="rId10">
            <a:alphaModFix/>
          </a:blip>
          <a:stretch>
            <a:fillRect/>
          </a:stretch>
        </p:blipFill>
        <p:spPr>
          <a:xfrm rot="840374">
            <a:off x="6309132" y="4618315"/>
            <a:ext cx="1233778" cy="2008573"/>
          </a:xfrm>
          <a:prstGeom prst="rect">
            <a:avLst/>
          </a:prstGeom>
          <a:noFill/>
          <a:ln>
            <a:noFill/>
          </a:ln>
        </p:spPr>
      </p:pic>
      <p:pic>
        <p:nvPicPr>
          <p:cNvPr id="767" name="Google Shape;767;p122"/>
          <p:cNvPicPr preferRelativeResize="0"/>
          <p:nvPr/>
        </p:nvPicPr>
        <p:blipFill>
          <a:blip r:embed="rId11">
            <a:alphaModFix/>
          </a:blip>
          <a:stretch>
            <a:fillRect/>
          </a:stretch>
        </p:blipFill>
        <p:spPr>
          <a:xfrm rot="-1473759">
            <a:off x="10891195" y="119041"/>
            <a:ext cx="1160477" cy="188025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23"/>
          <p:cNvSpPr txBox="1">
            <a:spLocks noGrp="1"/>
          </p:cNvSpPr>
          <p:nvPr>
            <p:ph type="title"/>
          </p:nvPr>
        </p:nvSpPr>
        <p:spPr>
          <a:xfrm>
            <a:off x="244833" y="2297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Medical Clinic</a:t>
            </a:r>
            <a:endParaRPr/>
          </a:p>
        </p:txBody>
      </p:sp>
      <p:sp>
        <p:nvSpPr>
          <p:cNvPr id="773" name="Google Shape;773;p123"/>
          <p:cNvSpPr txBox="1">
            <a:spLocks noGrp="1"/>
          </p:cNvSpPr>
          <p:nvPr>
            <p:ph type="body" idx="1"/>
          </p:nvPr>
        </p:nvSpPr>
        <p:spPr>
          <a:xfrm>
            <a:off x="402700" y="1211767"/>
            <a:ext cx="8424300" cy="46827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SzPts val="2400"/>
              <a:buChar char="-"/>
            </a:pPr>
            <a:r>
              <a:rPr lang="en-US"/>
              <a:t>Surveyed Villages who had a Global Brigades help them before. </a:t>
            </a:r>
            <a:endParaRPr/>
          </a:p>
          <a:p>
            <a:pPr marL="609600" lvl="0" indent="-457200" algn="l" rtl="0">
              <a:spcBef>
                <a:spcPts val="0"/>
              </a:spcBef>
              <a:spcAft>
                <a:spcPts val="0"/>
              </a:spcAft>
              <a:buSzPts val="2400"/>
              <a:buChar char="-"/>
            </a:pPr>
            <a:r>
              <a:rPr lang="en-US"/>
              <a:t>Opened up a Medical Clinic, Saw Over 600 Patients</a:t>
            </a:r>
            <a:endParaRPr/>
          </a:p>
          <a:p>
            <a:pPr marL="609600" lvl="0" indent="-457200" algn="l" rtl="0">
              <a:spcBef>
                <a:spcPts val="0"/>
              </a:spcBef>
              <a:spcAft>
                <a:spcPts val="0"/>
              </a:spcAft>
              <a:buSzPts val="2400"/>
              <a:buChar char="-"/>
            </a:pPr>
            <a:r>
              <a:rPr lang="en-US"/>
              <a:t>Data Informatics - Inputting Data </a:t>
            </a:r>
            <a:endParaRPr/>
          </a:p>
        </p:txBody>
      </p:sp>
      <p:sp>
        <p:nvSpPr>
          <p:cNvPr id="774" name="Google Shape;774;p123"/>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75" name="Google Shape;775;p123"/>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776" name="Google Shape;776;p123"/>
          <p:cNvPicPr preferRelativeResize="0"/>
          <p:nvPr/>
        </p:nvPicPr>
        <p:blipFill rotWithShape="1">
          <a:blip r:embed="rId3">
            <a:alphaModFix/>
          </a:blip>
          <a:srcRect l="16416" r="13515" b="34322"/>
          <a:stretch/>
        </p:blipFill>
        <p:spPr>
          <a:xfrm>
            <a:off x="8442967" y="3917100"/>
            <a:ext cx="3568500" cy="1665300"/>
          </a:xfrm>
          <a:prstGeom prst="rect">
            <a:avLst/>
          </a:prstGeom>
          <a:noFill/>
          <a:ln>
            <a:noFill/>
          </a:ln>
        </p:spPr>
      </p:pic>
      <p:pic>
        <p:nvPicPr>
          <p:cNvPr id="777" name="Google Shape;777;p123"/>
          <p:cNvPicPr preferRelativeResize="0"/>
          <p:nvPr/>
        </p:nvPicPr>
        <p:blipFill>
          <a:blip r:embed="rId4">
            <a:alphaModFix/>
          </a:blip>
          <a:stretch>
            <a:fillRect/>
          </a:stretch>
        </p:blipFill>
        <p:spPr>
          <a:xfrm>
            <a:off x="244842" y="3917100"/>
            <a:ext cx="4221199" cy="2809734"/>
          </a:xfrm>
          <a:prstGeom prst="rect">
            <a:avLst/>
          </a:prstGeom>
          <a:noFill/>
          <a:ln>
            <a:noFill/>
          </a:ln>
        </p:spPr>
      </p:pic>
      <p:pic>
        <p:nvPicPr>
          <p:cNvPr id="778" name="Google Shape;778;p123"/>
          <p:cNvPicPr preferRelativeResize="0"/>
          <p:nvPr/>
        </p:nvPicPr>
        <p:blipFill>
          <a:blip r:embed="rId5">
            <a:alphaModFix/>
          </a:blip>
          <a:stretch>
            <a:fillRect/>
          </a:stretch>
        </p:blipFill>
        <p:spPr>
          <a:xfrm>
            <a:off x="5790595" y="3414367"/>
            <a:ext cx="2160768" cy="3241938"/>
          </a:xfrm>
          <a:prstGeom prst="rect">
            <a:avLst/>
          </a:prstGeom>
          <a:noFill/>
          <a:ln>
            <a:noFill/>
          </a:ln>
        </p:spPr>
      </p:pic>
      <p:pic>
        <p:nvPicPr>
          <p:cNvPr id="779" name="Google Shape;779;p123"/>
          <p:cNvPicPr preferRelativeResize="0"/>
          <p:nvPr/>
        </p:nvPicPr>
        <p:blipFill>
          <a:blip r:embed="rId6">
            <a:alphaModFix/>
          </a:blip>
          <a:stretch>
            <a:fillRect/>
          </a:stretch>
        </p:blipFill>
        <p:spPr>
          <a:xfrm>
            <a:off x="9042660" y="141267"/>
            <a:ext cx="2899702" cy="1932666"/>
          </a:xfrm>
          <a:prstGeom prst="rect">
            <a:avLst/>
          </a:prstGeom>
          <a:noFill/>
          <a:ln>
            <a:noFill/>
          </a:ln>
        </p:spPr>
      </p:pic>
      <p:pic>
        <p:nvPicPr>
          <p:cNvPr id="780" name="Google Shape;780;p123"/>
          <p:cNvPicPr preferRelativeResize="0"/>
          <p:nvPr/>
        </p:nvPicPr>
        <p:blipFill>
          <a:blip r:embed="rId7">
            <a:alphaModFix/>
          </a:blip>
          <a:stretch>
            <a:fillRect/>
          </a:stretch>
        </p:blipFill>
        <p:spPr>
          <a:xfrm>
            <a:off x="8373861" y="1840667"/>
            <a:ext cx="3568497" cy="2378414"/>
          </a:xfrm>
          <a:prstGeom prst="rect">
            <a:avLst/>
          </a:prstGeom>
          <a:noFill/>
          <a:ln>
            <a:noFill/>
          </a:ln>
        </p:spPr>
      </p:pic>
      <p:pic>
        <p:nvPicPr>
          <p:cNvPr id="781" name="Google Shape;781;p123"/>
          <p:cNvPicPr preferRelativeResize="0"/>
          <p:nvPr/>
        </p:nvPicPr>
        <p:blipFill>
          <a:blip r:embed="rId8">
            <a:alphaModFix/>
          </a:blip>
          <a:stretch>
            <a:fillRect/>
          </a:stretch>
        </p:blipFill>
        <p:spPr>
          <a:xfrm>
            <a:off x="3887926" y="3614767"/>
            <a:ext cx="1902667" cy="297686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24"/>
          <p:cNvSpPr txBox="1">
            <a:spLocks noGrp="1"/>
          </p:cNvSpPr>
          <p:nvPr>
            <p:ph type="title"/>
          </p:nvPr>
        </p:nvSpPr>
        <p:spPr>
          <a:xfrm>
            <a:off x="244833" y="2297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Shadowing</a:t>
            </a:r>
            <a:endParaRPr/>
          </a:p>
        </p:txBody>
      </p:sp>
      <p:sp>
        <p:nvSpPr>
          <p:cNvPr id="787" name="Google Shape;787;p124"/>
          <p:cNvSpPr txBox="1">
            <a:spLocks noGrp="1"/>
          </p:cNvSpPr>
          <p:nvPr>
            <p:ph type="body" idx="1"/>
          </p:nvPr>
        </p:nvSpPr>
        <p:spPr>
          <a:xfrm>
            <a:off x="415600" y="1161133"/>
            <a:ext cx="6491100" cy="49308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SzPts val="2400"/>
              <a:buChar char="-"/>
            </a:pPr>
            <a:r>
              <a:rPr lang="en-US"/>
              <a:t>Triage</a:t>
            </a:r>
            <a:endParaRPr/>
          </a:p>
          <a:p>
            <a:pPr marL="609600" lvl="0" indent="-457200" algn="l" rtl="0">
              <a:spcBef>
                <a:spcPts val="0"/>
              </a:spcBef>
              <a:spcAft>
                <a:spcPts val="0"/>
              </a:spcAft>
              <a:buSzPts val="2400"/>
              <a:buChar char="-"/>
            </a:pPr>
            <a:r>
              <a:rPr lang="en-US"/>
              <a:t>Gynecology </a:t>
            </a:r>
            <a:endParaRPr/>
          </a:p>
          <a:p>
            <a:pPr marL="609600" lvl="0" indent="-457200" algn="l" rtl="0">
              <a:spcBef>
                <a:spcPts val="0"/>
              </a:spcBef>
              <a:spcAft>
                <a:spcPts val="0"/>
              </a:spcAft>
              <a:buSzPts val="2400"/>
              <a:buChar char="-"/>
            </a:pPr>
            <a:r>
              <a:rPr lang="en-US"/>
              <a:t>General Physicians</a:t>
            </a:r>
            <a:endParaRPr/>
          </a:p>
          <a:p>
            <a:pPr marL="609600" lvl="0" indent="-457200" algn="l" rtl="0">
              <a:spcBef>
                <a:spcPts val="0"/>
              </a:spcBef>
              <a:spcAft>
                <a:spcPts val="0"/>
              </a:spcAft>
              <a:buSzPts val="2400"/>
              <a:buChar char="-"/>
            </a:pPr>
            <a:r>
              <a:rPr lang="en-US"/>
              <a:t>Dentists</a:t>
            </a:r>
            <a:endParaRPr/>
          </a:p>
          <a:p>
            <a:pPr marL="609600" lvl="0" indent="-457200" algn="l" rtl="0">
              <a:spcBef>
                <a:spcPts val="0"/>
              </a:spcBef>
              <a:spcAft>
                <a:spcPts val="0"/>
              </a:spcAft>
              <a:buSzPts val="2400"/>
              <a:buChar char="-"/>
            </a:pPr>
            <a:r>
              <a:rPr lang="en-US"/>
              <a:t>Pharmacy</a:t>
            </a:r>
            <a:endParaRPr/>
          </a:p>
        </p:txBody>
      </p:sp>
      <p:sp>
        <p:nvSpPr>
          <p:cNvPr id="788" name="Google Shape;788;p124"/>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789" name="Google Shape;789;p124"/>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790" name="Google Shape;790;p124"/>
          <p:cNvPicPr preferRelativeResize="0"/>
          <p:nvPr/>
        </p:nvPicPr>
        <p:blipFill rotWithShape="1">
          <a:blip r:embed="rId3">
            <a:alphaModFix/>
          </a:blip>
          <a:srcRect l="16416" r="13515" b="34322"/>
          <a:stretch/>
        </p:blipFill>
        <p:spPr>
          <a:xfrm>
            <a:off x="7664345" y="3943399"/>
            <a:ext cx="3437322" cy="1604083"/>
          </a:xfrm>
          <a:prstGeom prst="rect">
            <a:avLst/>
          </a:prstGeom>
          <a:noFill/>
          <a:ln>
            <a:noFill/>
          </a:ln>
        </p:spPr>
      </p:pic>
      <p:pic>
        <p:nvPicPr>
          <p:cNvPr id="791" name="Google Shape;791;p124"/>
          <p:cNvPicPr preferRelativeResize="0"/>
          <p:nvPr/>
        </p:nvPicPr>
        <p:blipFill>
          <a:blip r:embed="rId4">
            <a:alphaModFix/>
          </a:blip>
          <a:stretch>
            <a:fillRect/>
          </a:stretch>
        </p:blipFill>
        <p:spPr>
          <a:xfrm>
            <a:off x="9018241" y="229767"/>
            <a:ext cx="2993234" cy="1995002"/>
          </a:xfrm>
          <a:prstGeom prst="rect">
            <a:avLst/>
          </a:prstGeom>
          <a:noFill/>
          <a:ln>
            <a:noFill/>
          </a:ln>
        </p:spPr>
      </p:pic>
      <p:pic>
        <p:nvPicPr>
          <p:cNvPr id="792" name="Google Shape;792;p124"/>
          <p:cNvPicPr preferRelativeResize="0"/>
          <p:nvPr/>
        </p:nvPicPr>
        <p:blipFill>
          <a:blip r:embed="rId5">
            <a:alphaModFix/>
          </a:blip>
          <a:stretch>
            <a:fillRect/>
          </a:stretch>
        </p:blipFill>
        <p:spPr>
          <a:xfrm>
            <a:off x="7315496" y="1620800"/>
            <a:ext cx="3117734" cy="2075268"/>
          </a:xfrm>
          <a:prstGeom prst="rect">
            <a:avLst/>
          </a:prstGeom>
          <a:noFill/>
          <a:ln>
            <a:noFill/>
          </a:ln>
        </p:spPr>
      </p:pic>
      <p:pic>
        <p:nvPicPr>
          <p:cNvPr id="793" name="Google Shape;793;p124"/>
          <p:cNvPicPr preferRelativeResize="0"/>
          <p:nvPr/>
        </p:nvPicPr>
        <p:blipFill>
          <a:blip r:embed="rId6">
            <a:alphaModFix/>
          </a:blip>
          <a:stretch>
            <a:fillRect/>
          </a:stretch>
        </p:blipFill>
        <p:spPr>
          <a:xfrm rot="-1407592">
            <a:off x="10509767" y="1944132"/>
            <a:ext cx="1975534" cy="3200836"/>
          </a:xfrm>
          <a:prstGeom prst="rect">
            <a:avLst/>
          </a:prstGeom>
          <a:noFill/>
          <a:ln>
            <a:noFill/>
          </a:ln>
        </p:spPr>
      </p:pic>
      <p:pic>
        <p:nvPicPr>
          <p:cNvPr id="794" name="Google Shape;794;p124"/>
          <p:cNvPicPr preferRelativeResize="0"/>
          <p:nvPr/>
        </p:nvPicPr>
        <p:blipFill rotWithShape="1">
          <a:blip r:embed="rId7">
            <a:alphaModFix/>
          </a:blip>
          <a:srcRect l="23640"/>
          <a:stretch/>
        </p:blipFill>
        <p:spPr>
          <a:xfrm>
            <a:off x="2451731" y="4882133"/>
            <a:ext cx="2130929" cy="1859867"/>
          </a:xfrm>
          <a:prstGeom prst="rect">
            <a:avLst/>
          </a:prstGeom>
          <a:noFill/>
          <a:ln>
            <a:noFill/>
          </a:ln>
        </p:spPr>
      </p:pic>
      <p:pic>
        <p:nvPicPr>
          <p:cNvPr id="795" name="Google Shape;795;p124"/>
          <p:cNvPicPr preferRelativeResize="0"/>
          <p:nvPr/>
        </p:nvPicPr>
        <p:blipFill>
          <a:blip r:embed="rId8">
            <a:alphaModFix/>
          </a:blip>
          <a:stretch>
            <a:fillRect/>
          </a:stretch>
        </p:blipFill>
        <p:spPr>
          <a:xfrm>
            <a:off x="3980528" y="4022000"/>
            <a:ext cx="3889418" cy="2592336"/>
          </a:xfrm>
          <a:prstGeom prst="rect">
            <a:avLst/>
          </a:prstGeom>
          <a:noFill/>
          <a:ln>
            <a:noFill/>
          </a:ln>
        </p:spPr>
      </p:pic>
      <p:pic>
        <p:nvPicPr>
          <p:cNvPr id="796" name="Google Shape;796;p124"/>
          <p:cNvPicPr preferRelativeResize="0"/>
          <p:nvPr/>
        </p:nvPicPr>
        <p:blipFill>
          <a:blip r:embed="rId9">
            <a:alphaModFix/>
          </a:blip>
          <a:stretch>
            <a:fillRect/>
          </a:stretch>
        </p:blipFill>
        <p:spPr>
          <a:xfrm>
            <a:off x="244834" y="4133734"/>
            <a:ext cx="2665656" cy="17766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25"/>
          <p:cNvSpPr txBox="1">
            <a:spLocks noGrp="1"/>
          </p:cNvSpPr>
          <p:nvPr>
            <p:ph type="title"/>
          </p:nvPr>
        </p:nvSpPr>
        <p:spPr>
          <a:xfrm>
            <a:off x="244833" y="2297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Public Health Projects: Charla</a:t>
            </a:r>
            <a:endParaRPr/>
          </a:p>
        </p:txBody>
      </p:sp>
      <p:sp>
        <p:nvSpPr>
          <p:cNvPr id="802" name="Google Shape;802;p125"/>
          <p:cNvSpPr txBox="1">
            <a:spLocks noGrp="1"/>
          </p:cNvSpPr>
          <p:nvPr>
            <p:ph type="body" idx="1"/>
          </p:nvPr>
        </p:nvSpPr>
        <p:spPr>
          <a:xfrm>
            <a:off x="415600" y="1161133"/>
            <a:ext cx="6491100" cy="49308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SzPts val="2400"/>
              <a:buChar char="-"/>
            </a:pPr>
            <a:r>
              <a:rPr lang="en-US"/>
              <a:t>Creating Flyers about “Como usar el Hilo Dental”, “Como Limpiarse los Dientes”, and “Como Lavarse las Manos” </a:t>
            </a:r>
            <a:endParaRPr/>
          </a:p>
          <a:p>
            <a:pPr marL="609600" lvl="0" indent="-457200" algn="l" rtl="0">
              <a:spcBef>
                <a:spcPts val="0"/>
              </a:spcBef>
              <a:spcAft>
                <a:spcPts val="0"/>
              </a:spcAft>
              <a:buSzPts val="2400"/>
              <a:buChar char="-"/>
            </a:pPr>
            <a:r>
              <a:rPr lang="en-US"/>
              <a:t>Teaching Children how to brush their teeth, floss, and wash their hands.</a:t>
            </a:r>
            <a:endParaRPr/>
          </a:p>
        </p:txBody>
      </p:sp>
      <p:sp>
        <p:nvSpPr>
          <p:cNvPr id="803" name="Google Shape;803;p125"/>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804" name="Google Shape;804;p125"/>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805" name="Google Shape;805;p125"/>
          <p:cNvPicPr preferRelativeResize="0"/>
          <p:nvPr/>
        </p:nvPicPr>
        <p:blipFill rotWithShape="1">
          <a:blip r:embed="rId3">
            <a:alphaModFix/>
          </a:blip>
          <a:srcRect l="16416" r="13515" b="34322"/>
          <a:stretch/>
        </p:blipFill>
        <p:spPr>
          <a:xfrm>
            <a:off x="9916200" y="4331900"/>
            <a:ext cx="2095266" cy="977791"/>
          </a:xfrm>
          <a:prstGeom prst="rect">
            <a:avLst/>
          </a:prstGeom>
          <a:noFill/>
          <a:ln>
            <a:noFill/>
          </a:ln>
        </p:spPr>
      </p:pic>
      <p:pic>
        <p:nvPicPr>
          <p:cNvPr id="806" name="Google Shape;806;p125"/>
          <p:cNvPicPr preferRelativeResize="0"/>
          <p:nvPr/>
        </p:nvPicPr>
        <p:blipFill rotWithShape="1">
          <a:blip r:embed="rId4">
            <a:alphaModFix/>
          </a:blip>
          <a:srcRect l="15690" t="16696" r="8032" b="16703"/>
          <a:stretch/>
        </p:blipFill>
        <p:spPr>
          <a:xfrm>
            <a:off x="7748271" y="4413366"/>
            <a:ext cx="2095262" cy="1001999"/>
          </a:xfrm>
          <a:prstGeom prst="rect">
            <a:avLst/>
          </a:prstGeom>
          <a:noFill/>
          <a:ln>
            <a:noFill/>
          </a:ln>
        </p:spPr>
      </p:pic>
      <p:pic>
        <p:nvPicPr>
          <p:cNvPr id="807" name="Google Shape;807;p125"/>
          <p:cNvPicPr preferRelativeResize="0"/>
          <p:nvPr/>
        </p:nvPicPr>
        <p:blipFill>
          <a:blip r:embed="rId5">
            <a:alphaModFix/>
          </a:blip>
          <a:stretch>
            <a:fillRect/>
          </a:stretch>
        </p:blipFill>
        <p:spPr>
          <a:xfrm>
            <a:off x="8655267" y="229772"/>
            <a:ext cx="3291136" cy="2193531"/>
          </a:xfrm>
          <a:prstGeom prst="rect">
            <a:avLst/>
          </a:prstGeom>
          <a:noFill/>
          <a:ln>
            <a:noFill/>
          </a:ln>
        </p:spPr>
      </p:pic>
      <p:pic>
        <p:nvPicPr>
          <p:cNvPr id="808" name="Google Shape;808;p125"/>
          <p:cNvPicPr preferRelativeResize="0"/>
          <p:nvPr/>
        </p:nvPicPr>
        <p:blipFill>
          <a:blip r:embed="rId6">
            <a:alphaModFix/>
          </a:blip>
          <a:stretch>
            <a:fillRect/>
          </a:stretch>
        </p:blipFill>
        <p:spPr>
          <a:xfrm>
            <a:off x="310664" y="4646467"/>
            <a:ext cx="2912865" cy="1941436"/>
          </a:xfrm>
          <a:prstGeom prst="rect">
            <a:avLst/>
          </a:prstGeom>
          <a:noFill/>
          <a:ln>
            <a:noFill/>
          </a:ln>
        </p:spPr>
      </p:pic>
      <p:pic>
        <p:nvPicPr>
          <p:cNvPr id="809" name="Google Shape;809;p125"/>
          <p:cNvPicPr preferRelativeResize="0"/>
          <p:nvPr/>
        </p:nvPicPr>
        <p:blipFill>
          <a:blip r:embed="rId7">
            <a:alphaModFix/>
          </a:blip>
          <a:stretch>
            <a:fillRect/>
          </a:stretch>
        </p:blipFill>
        <p:spPr>
          <a:xfrm>
            <a:off x="2764132" y="3765767"/>
            <a:ext cx="3762864" cy="2822140"/>
          </a:xfrm>
          <a:prstGeom prst="rect">
            <a:avLst/>
          </a:prstGeom>
          <a:noFill/>
          <a:ln>
            <a:noFill/>
          </a:ln>
        </p:spPr>
      </p:pic>
      <p:pic>
        <p:nvPicPr>
          <p:cNvPr id="810" name="Google Shape;810;p125"/>
          <p:cNvPicPr preferRelativeResize="0"/>
          <p:nvPr/>
        </p:nvPicPr>
        <p:blipFill>
          <a:blip r:embed="rId8">
            <a:alphaModFix/>
          </a:blip>
          <a:stretch>
            <a:fillRect/>
          </a:stretch>
        </p:blipFill>
        <p:spPr>
          <a:xfrm>
            <a:off x="9098598" y="2236232"/>
            <a:ext cx="2912865" cy="1941436"/>
          </a:xfrm>
          <a:prstGeom prst="rect">
            <a:avLst/>
          </a:prstGeom>
          <a:noFill/>
          <a:ln>
            <a:noFill/>
          </a:ln>
        </p:spPr>
      </p:pic>
      <p:pic>
        <p:nvPicPr>
          <p:cNvPr id="811" name="Google Shape;811;p125"/>
          <p:cNvPicPr preferRelativeResize="0"/>
          <p:nvPr/>
        </p:nvPicPr>
        <p:blipFill>
          <a:blip r:embed="rId9">
            <a:alphaModFix/>
          </a:blip>
          <a:stretch>
            <a:fillRect/>
          </a:stretch>
        </p:blipFill>
        <p:spPr>
          <a:xfrm>
            <a:off x="6182893" y="2428300"/>
            <a:ext cx="2661309" cy="177378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26"/>
          <p:cNvSpPr txBox="1">
            <a:spLocks noGrp="1"/>
          </p:cNvSpPr>
          <p:nvPr>
            <p:ph type="title"/>
          </p:nvPr>
        </p:nvSpPr>
        <p:spPr>
          <a:xfrm>
            <a:off x="218267" y="181333"/>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Public Health: Building Latrines</a:t>
            </a:r>
            <a:endParaRPr/>
          </a:p>
        </p:txBody>
      </p:sp>
      <p:sp>
        <p:nvSpPr>
          <p:cNvPr id="817" name="Google Shape;817;p126"/>
          <p:cNvSpPr txBox="1">
            <a:spLocks noGrp="1"/>
          </p:cNvSpPr>
          <p:nvPr>
            <p:ph type="body" idx="1"/>
          </p:nvPr>
        </p:nvSpPr>
        <p:spPr>
          <a:xfrm>
            <a:off x="321000" y="1279333"/>
            <a:ext cx="7446900" cy="48912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SzPts val="2400"/>
              <a:buChar char="-"/>
            </a:pPr>
            <a:r>
              <a:rPr lang="en-US"/>
              <a:t>Worked with Masons to improve sanitary conditions for families by building a latrine!</a:t>
            </a:r>
            <a:endParaRPr/>
          </a:p>
        </p:txBody>
      </p:sp>
      <p:sp>
        <p:nvSpPr>
          <p:cNvPr id="818" name="Google Shape;818;p126"/>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819" name="Google Shape;819;p126"/>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820" name="Google Shape;820;p126"/>
          <p:cNvPicPr preferRelativeResize="0"/>
          <p:nvPr/>
        </p:nvPicPr>
        <p:blipFill rotWithShape="1">
          <a:blip r:embed="rId3">
            <a:alphaModFix/>
          </a:blip>
          <a:srcRect l="15690" t="16696" r="8032" b="16703"/>
          <a:stretch/>
        </p:blipFill>
        <p:spPr>
          <a:xfrm>
            <a:off x="9459367" y="4178500"/>
            <a:ext cx="2732633" cy="1306800"/>
          </a:xfrm>
          <a:prstGeom prst="rect">
            <a:avLst/>
          </a:prstGeom>
          <a:noFill/>
          <a:ln>
            <a:noFill/>
          </a:ln>
        </p:spPr>
      </p:pic>
      <p:pic>
        <p:nvPicPr>
          <p:cNvPr id="821" name="Google Shape;821;p126"/>
          <p:cNvPicPr preferRelativeResize="0"/>
          <p:nvPr/>
        </p:nvPicPr>
        <p:blipFill>
          <a:blip r:embed="rId4">
            <a:alphaModFix/>
          </a:blip>
          <a:stretch>
            <a:fillRect/>
          </a:stretch>
        </p:blipFill>
        <p:spPr>
          <a:xfrm>
            <a:off x="0" y="3807800"/>
            <a:ext cx="3247826" cy="2435862"/>
          </a:xfrm>
          <a:prstGeom prst="rect">
            <a:avLst/>
          </a:prstGeom>
          <a:noFill/>
          <a:ln>
            <a:noFill/>
          </a:ln>
        </p:spPr>
      </p:pic>
      <p:pic>
        <p:nvPicPr>
          <p:cNvPr id="822" name="Google Shape;822;p126"/>
          <p:cNvPicPr preferRelativeResize="0"/>
          <p:nvPr/>
        </p:nvPicPr>
        <p:blipFill>
          <a:blip r:embed="rId5">
            <a:alphaModFix/>
          </a:blip>
          <a:stretch>
            <a:fillRect/>
          </a:stretch>
        </p:blipFill>
        <p:spPr>
          <a:xfrm rot="779178">
            <a:off x="10270695" y="0"/>
            <a:ext cx="2077563" cy="3382201"/>
          </a:xfrm>
          <a:prstGeom prst="rect">
            <a:avLst/>
          </a:prstGeom>
          <a:noFill/>
          <a:ln>
            <a:noFill/>
          </a:ln>
        </p:spPr>
      </p:pic>
      <p:pic>
        <p:nvPicPr>
          <p:cNvPr id="823" name="Google Shape;823;p126"/>
          <p:cNvPicPr preferRelativeResize="0"/>
          <p:nvPr/>
        </p:nvPicPr>
        <p:blipFill>
          <a:blip r:embed="rId6">
            <a:alphaModFix/>
          </a:blip>
          <a:stretch>
            <a:fillRect/>
          </a:stretch>
        </p:blipFill>
        <p:spPr>
          <a:xfrm>
            <a:off x="5427166" y="3395634"/>
            <a:ext cx="4163440" cy="2774899"/>
          </a:xfrm>
          <a:prstGeom prst="rect">
            <a:avLst/>
          </a:prstGeom>
          <a:noFill/>
          <a:ln>
            <a:noFill/>
          </a:ln>
        </p:spPr>
      </p:pic>
      <p:pic>
        <p:nvPicPr>
          <p:cNvPr id="824" name="Google Shape;824;p126"/>
          <p:cNvPicPr preferRelativeResize="0"/>
          <p:nvPr/>
        </p:nvPicPr>
        <p:blipFill rotWithShape="1">
          <a:blip r:embed="rId7">
            <a:alphaModFix/>
          </a:blip>
          <a:srcRect l="32129"/>
          <a:stretch/>
        </p:blipFill>
        <p:spPr>
          <a:xfrm>
            <a:off x="7977803" y="1567271"/>
            <a:ext cx="2280960" cy="2240525"/>
          </a:xfrm>
          <a:prstGeom prst="rect">
            <a:avLst/>
          </a:prstGeom>
          <a:noFill/>
          <a:ln>
            <a:noFill/>
          </a:ln>
        </p:spPr>
      </p:pic>
      <p:pic>
        <p:nvPicPr>
          <p:cNvPr id="825" name="Google Shape;825;p126"/>
          <p:cNvPicPr preferRelativeResize="0"/>
          <p:nvPr/>
        </p:nvPicPr>
        <p:blipFill>
          <a:blip r:embed="rId8">
            <a:alphaModFix/>
          </a:blip>
          <a:stretch>
            <a:fillRect/>
          </a:stretch>
        </p:blipFill>
        <p:spPr>
          <a:xfrm>
            <a:off x="218269" y="2525701"/>
            <a:ext cx="2213892" cy="1475928"/>
          </a:xfrm>
          <a:prstGeom prst="rect">
            <a:avLst/>
          </a:prstGeom>
          <a:noFill/>
          <a:ln>
            <a:noFill/>
          </a:ln>
        </p:spPr>
      </p:pic>
      <p:pic>
        <p:nvPicPr>
          <p:cNvPr id="826" name="Google Shape;826;p126"/>
          <p:cNvPicPr preferRelativeResize="0"/>
          <p:nvPr/>
        </p:nvPicPr>
        <p:blipFill>
          <a:blip r:embed="rId9">
            <a:alphaModFix/>
          </a:blip>
          <a:stretch>
            <a:fillRect/>
          </a:stretch>
        </p:blipFill>
        <p:spPr>
          <a:xfrm>
            <a:off x="2886067" y="3347202"/>
            <a:ext cx="2214470" cy="1475931"/>
          </a:xfrm>
          <a:prstGeom prst="rect">
            <a:avLst/>
          </a:prstGeom>
          <a:noFill/>
          <a:ln>
            <a:noFill/>
          </a:ln>
        </p:spPr>
      </p:pic>
      <p:pic>
        <p:nvPicPr>
          <p:cNvPr id="827" name="Google Shape;827;p126"/>
          <p:cNvPicPr preferRelativeResize="0"/>
          <p:nvPr/>
        </p:nvPicPr>
        <p:blipFill>
          <a:blip r:embed="rId10">
            <a:alphaModFix/>
          </a:blip>
          <a:stretch>
            <a:fillRect/>
          </a:stretch>
        </p:blipFill>
        <p:spPr>
          <a:xfrm rot="4696497">
            <a:off x="3222907" y="4533178"/>
            <a:ext cx="2137738" cy="3354817"/>
          </a:xfrm>
          <a:prstGeom prst="rect">
            <a:avLst/>
          </a:prstGeom>
          <a:noFill/>
          <a:ln>
            <a:noFill/>
          </a:ln>
        </p:spPr>
      </p:pic>
      <p:pic>
        <p:nvPicPr>
          <p:cNvPr id="828" name="Google Shape;828;p126"/>
          <p:cNvPicPr preferRelativeResize="0"/>
          <p:nvPr/>
        </p:nvPicPr>
        <p:blipFill>
          <a:blip r:embed="rId11">
            <a:alphaModFix/>
          </a:blip>
          <a:stretch>
            <a:fillRect/>
          </a:stretch>
        </p:blipFill>
        <p:spPr>
          <a:xfrm>
            <a:off x="7600900" y="221923"/>
            <a:ext cx="2280969" cy="152024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27"/>
          <p:cNvSpPr txBox="1">
            <a:spLocks noGrp="1"/>
          </p:cNvSpPr>
          <p:nvPr>
            <p:ph type="title"/>
          </p:nvPr>
        </p:nvSpPr>
        <p:spPr>
          <a:xfrm>
            <a:off x="1663733" y="1599633"/>
            <a:ext cx="8698500" cy="4058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200"/>
              <a:t>“"You will never be completely at home again, because part of your heart will be elsewhere. That is the price you pay for the richness of loving and knowing people in more than one place."</a:t>
            </a:r>
            <a:br>
              <a:rPr lang="en-US" sz="3200"/>
            </a:br>
            <a:r>
              <a:rPr lang="en-US" sz="3200"/>
              <a:t>— Miriam Adeney</a:t>
            </a:r>
            <a:endParaRPr sz="3200"/>
          </a:p>
        </p:txBody>
      </p:sp>
      <p:sp>
        <p:nvSpPr>
          <p:cNvPr id="834" name="Google Shape;834;p127"/>
          <p:cNvSpPr/>
          <p:nvPr/>
        </p:nvSpPr>
        <p:spPr>
          <a:xfrm>
            <a:off x="-18733" y="5856000"/>
            <a:ext cx="12282300" cy="1002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sp>
        <p:nvSpPr>
          <p:cNvPr id="835" name="Google Shape;835;p127"/>
          <p:cNvSpPr/>
          <p:nvPr/>
        </p:nvSpPr>
        <p:spPr>
          <a:xfrm>
            <a:off x="-18733" y="5582400"/>
            <a:ext cx="12282300" cy="2736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50000"/>
              </a:lnSpc>
              <a:spcBef>
                <a:spcPts val="0"/>
              </a:spcBef>
              <a:spcAft>
                <a:spcPts val="0"/>
              </a:spcAft>
              <a:buNone/>
            </a:pPr>
            <a:endParaRPr sz="1900"/>
          </a:p>
        </p:txBody>
      </p:sp>
      <p:pic>
        <p:nvPicPr>
          <p:cNvPr id="836" name="Google Shape;836;p127"/>
          <p:cNvPicPr preferRelativeResize="0"/>
          <p:nvPr/>
        </p:nvPicPr>
        <p:blipFill rotWithShape="1">
          <a:blip r:embed="rId3">
            <a:alphaModFix/>
          </a:blip>
          <a:srcRect l="15690" t="16696" r="8032" b="16703"/>
          <a:stretch/>
        </p:blipFill>
        <p:spPr>
          <a:xfrm>
            <a:off x="6186863" y="400033"/>
            <a:ext cx="2095270" cy="1001999"/>
          </a:xfrm>
          <a:prstGeom prst="rect">
            <a:avLst/>
          </a:prstGeom>
          <a:noFill/>
          <a:ln>
            <a:noFill/>
          </a:ln>
        </p:spPr>
      </p:pic>
      <p:pic>
        <p:nvPicPr>
          <p:cNvPr id="837" name="Google Shape;837;p127"/>
          <p:cNvPicPr preferRelativeResize="0"/>
          <p:nvPr/>
        </p:nvPicPr>
        <p:blipFill>
          <a:blip r:embed="rId4">
            <a:alphaModFix/>
          </a:blip>
          <a:stretch>
            <a:fillRect/>
          </a:stretch>
        </p:blipFill>
        <p:spPr>
          <a:xfrm rot="779180">
            <a:off x="10655418" y="731153"/>
            <a:ext cx="1722930" cy="2804896"/>
          </a:xfrm>
          <a:prstGeom prst="rect">
            <a:avLst/>
          </a:prstGeom>
          <a:noFill/>
          <a:ln>
            <a:noFill/>
          </a:ln>
        </p:spPr>
      </p:pic>
      <p:pic>
        <p:nvPicPr>
          <p:cNvPr id="838" name="Google Shape;838;p127"/>
          <p:cNvPicPr preferRelativeResize="0"/>
          <p:nvPr/>
        </p:nvPicPr>
        <p:blipFill>
          <a:blip r:embed="rId5">
            <a:alphaModFix/>
          </a:blip>
          <a:stretch>
            <a:fillRect/>
          </a:stretch>
        </p:blipFill>
        <p:spPr>
          <a:xfrm>
            <a:off x="-457200" y="4696997"/>
            <a:ext cx="2583229" cy="1721733"/>
          </a:xfrm>
          <a:prstGeom prst="rect">
            <a:avLst/>
          </a:prstGeom>
          <a:noFill/>
          <a:ln>
            <a:noFill/>
          </a:ln>
        </p:spPr>
      </p:pic>
      <p:pic>
        <p:nvPicPr>
          <p:cNvPr id="839" name="Google Shape;839;p127"/>
          <p:cNvPicPr preferRelativeResize="0"/>
          <p:nvPr/>
        </p:nvPicPr>
        <p:blipFill rotWithShape="1">
          <a:blip r:embed="rId6">
            <a:alphaModFix/>
          </a:blip>
          <a:srcRect l="16416" r="13515" b="34322"/>
          <a:stretch/>
        </p:blipFill>
        <p:spPr>
          <a:xfrm>
            <a:off x="4004133" y="314200"/>
            <a:ext cx="2095266" cy="977791"/>
          </a:xfrm>
          <a:prstGeom prst="rect">
            <a:avLst/>
          </a:prstGeom>
          <a:noFill/>
          <a:ln>
            <a:noFill/>
          </a:ln>
        </p:spPr>
      </p:pic>
      <p:pic>
        <p:nvPicPr>
          <p:cNvPr id="840" name="Google Shape;840;p127"/>
          <p:cNvPicPr preferRelativeResize="0"/>
          <p:nvPr/>
        </p:nvPicPr>
        <p:blipFill rotWithShape="1">
          <a:blip r:embed="rId7">
            <a:alphaModFix/>
          </a:blip>
          <a:srcRect r="15761"/>
          <a:stretch/>
        </p:blipFill>
        <p:spPr>
          <a:xfrm>
            <a:off x="9817098" y="3537967"/>
            <a:ext cx="2583239" cy="2044431"/>
          </a:xfrm>
          <a:prstGeom prst="rect">
            <a:avLst/>
          </a:prstGeom>
          <a:noFill/>
          <a:ln>
            <a:noFill/>
          </a:ln>
        </p:spPr>
      </p:pic>
      <p:pic>
        <p:nvPicPr>
          <p:cNvPr id="841" name="Google Shape;841;p127"/>
          <p:cNvPicPr preferRelativeResize="0"/>
          <p:nvPr/>
        </p:nvPicPr>
        <p:blipFill>
          <a:blip r:embed="rId8">
            <a:alphaModFix/>
          </a:blip>
          <a:stretch>
            <a:fillRect/>
          </a:stretch>
        </p:blipFill>
        <p:spPr>
          <a:xfrm rot="-716207">
            <a:off x="-1102372" y="-349855"/>
            <a:ext cx="2954037" cy="1968842"/>
          </a:xfrm>
          <a:prstGeom prst="rect">
            <a:avLst/>
          </a:prstGeom>
          <a:noFill/>
          <a:ln>
            <a:noFill/>
          </a:ln>
        </p:spPr>
      </p:pic>
      <p:pic>
        <p:nvPicPr>
          <p:cNvPr id="842" name="Google Shape;842;p127"/>
          <p:cNvPicPr preferRelativeResize="0"/>
          <p:nvPr/>
        </p:nvPicPr>
        <p:blipFill>
          <a:blip r:embed="rId9">
            <a:alphaModFix/>
          </a:blip>
          <a:stretch>
            <a:fillRect/>
          </a:stretch>
        </p:blipFill>
        <p:spPr>
          <a:xfrm rot="615678">
            <a:off x="5158234" y="4788148"/>
            <a:ext cx="2309172" cy="1539448"/>
          </a:xfrm>
          <a:prstGeom prst="rect">
            <a:avLst/>
          </a:prstGeom>
          <a:noFill/>
          <a:ln>
            <a:noFill/>
          </a:ln>
        </p:spPr>
      </p:pic>
      <p:pic>
        <p:nvPicPr>
          <p:cNvPr id="843" name="Google Shape;843;p127"/>
          <p:cNvPicPr preferRelativeResize="0"/>
          <p:nvPr/>
        </p:nvPicPr>
        <p:blipFill>
          <a:blip r:embed="rId10">
            <a:alphaModFix/>
          </a:blip>
          <a:stretch>
            <a:fillRect/>
          </a:stretch>
        </p:blipFill>
        <p:spPr>
          <a:xfrm>
            <a:off x="7295665" y="4813564"/>
            <a:ext cx="3066647" cy="2044431"/>
          </a:xfrm>
          <a:prstGeom prst="rect">
            <a:avLst/>
          </a:prstGeom>
          <a:noFill/>
          <a:ln>
            <a:noFill/>
          </a:ln>
        </p:spPr>
      </p:pic>
      <p:pic>
        <p:nvPicPr>
          <p:cNvPr id="844" name="Google Shape;844;p127"/>
          <p:cNvPicPr preferRelativeResize="0"/>
          <p:nvPr/>
        </p:nvPicPr>
        <p:blipFill>
          <a:blip r:embed="rId11">
            <a:alphaModFix/>
          </a:blip>
          <a:stretch>
            <a:fillRect/>
          </a:stretch>
        </p:blipFill>
        <p:spPr>
          <a:xfrm>
            <a:off x="8198040" y="-260133"/>
            <a:ext cx="2684107" cy="1789404"/>
          </a:xfrm>
          <a:prstGeom prst="rect">
            <a:avLst/>
          </a:prstGeom>
          <a:noFill/>
          <a:ln>
            <a:noFill/>
          </a:ln>
        </p:spPr>
      </p:pic>
      <p:pic>
        <p:nvPicPr>
          <p:cNvPr id="845" name="Google Shape;845;p127"/>
          <p:cNvPicPr preferRelativeResize="0"/>
          <p:nvPr/>
        </p:nvPicPr>
        <p:blipFill>
          <a:blip r:embed="rId12">
            <a:alphaModFix/>
          </a:blip>
          <a:stretch>
            <a:fillRect/>
          </a:stretch>
        </p:blipFill>
        <p:spPr>
          <a:xfrm>
            <a:off x="1663733" y="5567"/>
            <a:ext cx="2095270" cy="1396484"/>
          </a:xfrm>
          <a:prstGeom prst="rect">
            <a:avLst/>
          </a:prstGeom>
          <a:noFill/>
          <a:ln>
            <a:noFill/>
          </a:ln>
        </p:spPr>
      </p:pic>
      <p:pic>
        <p:nvPicPr>
          <p:cNvPr id="846" name="Google Shape;846;p127"/>
          <p:cNvPicPr preferRelativeResize="0"/>
          <p:nvPr/>
        </p:nvPicPr>
        <p:blipFill>
          <a:blip r:embed="rId13">
            <a:alphaModFix/>
          </a:blip>
          <a:stretch>
            <a:fillRect/>
          </a:stretch>
        </p:blipFill>
        <p:spPr>
          <a:xfrm rot="5400000">
            <a:off x="-1236487" y="2266700"/>
            <a:ext cx="2916640" cy="1943934"/>
          </a:xfrm>
          <a:prstGeom prst="rect">
            <a:avLst/>
          </a:prstGeom>
          <a:noFill/>
          <a:ln>
            <a:noFill/>
          </a:ln>
        </p:spPr>
      </p:pic>
      <p:pic>
        <p:nvPicPr>
          <p:cNvPr id="847" name="Google Shape;847;p127"/>
          <p:cNvPicPr preferRelativeResize="0"/>
          <p:nvPr/>
        </p:nvPicPr>
        <p:blipFill>
          <a:blip r:embed="rId14">
            <a:alphaModFix/>
          </a:blip>
          <a:stretch>
            <a:fillRect/>
          </a:stretch>
        </p:blipFill>
        <p:spPr>
          <a:xfrm rot="4696497">
            <a:off x="2551374" y="4614761"/>
            <a:ext cx="2137738" cy="33548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56"/>
          <p:cNvPicPr preferRelativeResize="0"/>
          <p:nvPr/>
        </p:nvPicPr>
        <p:blipFill rotWithShape="1">
          <a:blip r:embed="rId3">
            <a:alphaModFix/>
          </a:blip>
          <a:srcRect/>
          <a:stretch/>
        </p:blipFill>
        <p:spPr>
          <a:xfrm>
            <a:off x="2293749" y="867905"/>
            <a:ext cx="6850251" cy="46339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57"/>
          <p:cNvPicPr preferRelativeResize="0"/>
          <p:nvPr/>
        </p:nvPicPr>
        <p:blipFill rotWithShape="1">
          <a:blip r:embed="rId3">
            <a:alphaModFix/>
          </a:blip>
          <a:srcRect/>
          <a:stretch/>
        </p:blipFill>
        <p:spPr>
          <a:xfrm>
            <a:off x="381000" y="1524000"/>
            <a:ext cx="11430000" cy="381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2216</Words>
  <Application>Microsoft Office PowerPoint</Application>
  <PresentationFormat>Widescreen</PresentationFormat>
  <Paragraphs>304</Paragraphs>
  <Slides>79</Slides>
  <Notes>79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79</vt:i4>
      </vt:variant>
    </vt:vector>
  </HeadingPairs>
  <TitlesOfParts>
    <vt:vector size="91" baseType="lpstr">
      <vt:lpstr>Lato</vt:lpstr>
      <vt:lpstr>Raleway</vt:lpstr>
      <vt:lpstr>Roboto</vt:lpstr>
      <vt:lpstr>Arial</vt:lpstr>
      <vt:lpstr>Source Sans Pro</vt:lpstr>
      <vt:lpstr>Amatic SC</vt:lpstr>
      <vt:lpstr>Calibri</vt:lpstr>
      <vt:lpstr>Source Code Pro</vt:lpstr>
      <vt:lpstr>Office Theme</vt:lpstr>
      <vt:lpstr>Simple Light</vt:lpstr>
      <vt:lpstr>Streamline</vt:lpstr>
      <vt:lpstr>Beach Day</vt:lpstr>
      <vt:lpstr>Please Sign In!</vt:lpstr>
      <vt:lpstr>PowerPoint Presentation</vt:lpstr>
      <vt:lpstr>Expanded Learning Opportunities </vt:lpstr>
      <vt:lpstr>Study Abroad</vt:lpstr>
      <vt:lpstr>PowerPoint Presentation</vt:lpstr>
      <vt:lpstr>PowerPoint Presentation</vt:lpstr>
      <vt:lpstr>PowerPoint Presentation</vt:lpstr>
      <vt:lpstr>PowerPoint Presentation</vt:lpstr>
      <vt:lpstr>PowerPoint Presentation</vt:lpstr>
      <vt:lpstr>Example of Semester Study Abroad Pathway</vt:lpstr>
      <vt:lpstr>DIS</vt:lpstr>
      <vt:lpstr>PowerPoint Presentation</vt:lpstr>
      <vt:lpstr>PowerPoint Presentation</vt:lpstr>
      <vt:lpstr>Sample Summer Programs</vt:lpstr>
      <vt:lpstr>Sample Fall and Spring Programs</vt:lpstr>
      <vt:lpstr>DIS Program Details</vt:lpstr>
      <vt:lpstr>Eligibility Requirements</vt:lpstr>
      <vt:lpstr>Example of RIT Summer Opportunities</vt:lpstr>
      <vt:lpstr>Talk with your Advisor  Plan Early</vt:lpstr>
      <vt:lpstr>Fulbright Scholarships</vt:lpstr>
      <vt:lpstr>PowerPoint Presentation</vt:lpstr>
      <vt:lpstr>PowerPoint Presentation</vt:lpstr>
      <vt:lpstr>PowerPoint Presentation</vt:lpstr>
      <vt:lpstr>PowerPoint Presentation</vt:lpstr>
      <vt:lpstr>PowerPoint Presentation</vt:lpstr>
      <vt:lpstr>PowerPoint Presentation</vt:lpstr>
      <vt:lpstr>Timeline - example</vt:lpstr>
      <vt:lpstr>Preparation</vt:lpstr>
      <vt:lpstr>Other  Experiential Opportunities</vt:lpstr>
      <vt:lpstr> Examples of Summer Internships </vt:lpstr>
      <vt:lpstr>Website to Monitor</vt:lpstr>
      <vt:lpstr>  Health Coach Two Course Sequence:  MEDS 370 and MEDS 475   </vt:lpstr>
      <vt:lpstr>PowerPoint Presentation</vt:lpstr>
      <vt:lpstr>DIS Programs</vt:lpstr>
      <vt:lpstr>PowerPoint Presentation</vt:lpstr>
      <vt:lpstr>Robert Jacobsen Kollegiet</vt:lpstr>
      <vt:lpstr>Copenhagen from Above</vt:lpstr>
      <vt:lpstr>Copenhagenf: Nyhavn</vt:lpstr>
      <vt:lpstr>More Copenhagen</vt:lpstr>
      <vt:lpstr>Distortion</vt:lpstr>
      <vt:lpstr>Food</vt:lpstr>
      <vt:lpstr>More Copenhagen </vt:lpstr>
      <vt:lpstr>Roskilde</vt:lpstr>
      <vt:lpstr>Courses: </vt:lpstr>
      <vt:lpstr>Psychology of Human Sexuality</vt:lpstr>
      <vt:lpstr>Psychology of Human Sexuality:Walking Sex Tour </vt:lpstr>
      <vt:lpstr>London</vt:lpstr>
      <vt:lpstr>PowerPoint Presentation</vt:lpstr>
      <vt:lpstr>Human Health and Disease: A Clinical Approach</vt:lpstr>
      <vt:lpstr>Germany </vt:lpstr>
      <vt:lpstr>Food on the Study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Atlantis Project</vt:lpstr>
      <vt:lpstr>PowerPoint Presentation</vt:lpstr>
      <vt:lpstr>PowerPoint Presentation</vt:lpstr>
      <vt:lpstr>PowerPoint Presentation</vt:lpstr>
      <vt:lpstr>PowerPoint Presentation</vt:lpstr>
      <vt:lpstr>Medical Clinic</vt:lpstr>
      <vt:lpstr>Shadowing</vt:lpstr>
      <vt:lpstr>Public Health Projects: Charla</vt:lpstr>
      <vt:lpstr>Public Health: Building Latrines</vt:lpstr>
      <vt:lpstr>“"You will never be completely at home again, because part of your heart will be elsewhere. That is the price you pay for the richness of loving and knowing people in more than one place." — Miriam Adeney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Sign In!</dc:title>
  <dc:creator>Courtney Richardson</dc:creator>
  <cp:lastModifiedBy>Courtney Richardson</cp:lastModifiedBy>
  <cp:revision>2</cp:revision>
  <dcterms:modified xsi:type="dcterms:W3CDTF">2019-02-05T16:30:26Z</dcterms:modified>
</cp:coreProperties>
</file>